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939E2-BA48-4138-95B9-10AF1AF9C87D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BDAA725-7E6A-41E1-B3D4-BD00F16E4025}">
      <dgm:prSet/>
      <dgm:spPr/>
      <dgm:t>
        <a:bodyPr/>
        <a:lstStyle/>
        <a:p>
          <a:r>
            <a:rPr lang="en-US"/>
            <a:t>Climate Change</a:t>
          </a:r>
        </a:p>
      </dgm:t>
    </dgm:pt>
    <dgm:pt modelId="{01C1D34B-6678-4BED-A175-399665596D9E}" type="parTrans" cxnId="{1607F442-B682-4103-820D-4EBDA5FFE9D9}">
      <dgm:prSet/>
      <dgm:spPr/>
      <dgm:t>
        <a:bodyPr/>
        <a:lstStyle/>
        <a:p>
          <a:endParaRPr lang="en-US"/>
        </a:p>
      </dgm:t>
    </dgm:pt>
    <dgm:pt modelId="{C5573BED-E586-4B85-9454-446254E356B1}" type="sibTrans" cxnId="{1607F442-B682-4103-820D-4EBDA5FFE9D9}">
      <dgm:prSet/>
      <dgm:spPr/>
      <dgm:t>
        <a:bodyPr/>
        <a:lstStyle/>
        <a:p>
          <a:endParaRPr lang="en-US"/>
        </a:p>
      </dgm:t>
    </dgm:pt>
    <dgm:pt modelId="{29A065F8-2FEF-408A-9033-3D8BD3429794}">
      <dgm:prSet/>
      <dgm:spPr/>
      <dgm:t>
        <a:bodyPr/>
        <a:lstStyle/>
        <a:p>
          <a:r>
            <a:rPr lang="en-US"/>
            <a:t>Small Economy</a:t>
          </a:r>
        </a:p>
      </dgm:t>
    </dgm:pt>
    <dgm:pt modelId="{4B12DD53-C2F2-4707-AFE7-8167DF030B3C}" type="parTrans" cxnId="{CD7EBE44-0114-47D8-8114-71C1EA2EB17D}">
      <dgm:prSet/>
      <dgm:spPr/>
      <dgm:t>
        <a:bodyPr/>
        <a:lstStyle/>
        <a:p>
          <a:endParaRPr lang="en-US"/>
        </a:p>
      </dgm:t>
    </dgm:pt>
    <dgm:pt modelId="{1CB52B3E-FAD6-41F8-BB4B-5C930A49D80E}" type="sibTrans" cxnId="{CD7EBE44-0114-47D8-8114-71C1EA2EB17D}">
      <dgm:prSet/>
      <dgm:spPr/>
      <dgm:t>
        <a:bodyPr/>
        <a:lstStyle/>
        <a:p>
          <a:endParaRPr lang="en-US"/>
        </a:p>
      </dgm:t>
    </dgm:pt>
    <dgm:pt modelId="{043DB0BA-A1B4-471C-9C07-11E2568951EB}">
      <dgm:prSet/>
      <dgm:spPr/>
      <dgm:t>
        <a:bodyPr/>
        <a:lstStyle/>
        <a:p>
          <a:r>
            <a:rPr lang="en-US"/>
            <a:t>Isolation</a:t>
          </a:r>
        </a:p>
      </dgm:t>
    </dgm:pt>
    <dgm:pt modelId="{7587725B-000C-4DA0-B7C6-9991A6D9DB4F}" type="parTrans" cxnId="{9CE23993-744F-421F-B0C3-C6F2F3519AFC}">
      <dgm:prSet/>
      <dgm:spPr/>
      <dgm:t>
        <a:bodyPr/>
        <a:lstStyle/>
        <a:p>
          <a:endParaRPr lang="en-US"/>
        </a:p>
      </dgm:t>
    </dgm:pt>
    <dgm:pt modelId="{077A0D5B-9600-483F-9FE6-5AD5AC675EF2}" type="sibTrans" cxnId="{9CE23993-744F-421F-B0C3-C6F2F3519AFC}">
      <dgm:prSet/>
      <dgm:spPr/>
      <dgm:t>
        <a:bodyPr/>
        <a:lstStyle/>
        <a:p>
          <a:endParaRPr lang="en-US"/>
        </a:p>
      </dgm:t>
    </dgm:pt>
    <dgm:pt modelId="{A2999CD1-6099-4CFE-8720-235580ECB246}">
      <dgm:prSet/>
      <dgm:spPr/>
      <dgm:t>
        <a:bodyPr/>
        <a:lstStyle/>
        <a:p>
          <a:r>
            <a:rPr lang="en-US"/>
            <a:t>Externalities</a:t>
          </a:r>
        </a:p>
      </dgm:t>
    </dgm:pt>
    <dgm:pt modelId="{38D2FA4B-C00A-4842-A35B-D376FFEAD870}" type="parTrans" cxnId="{6053524C-32FF-43CF-9C55-B4B436D086E5}">
      <dgm:prSet/>
      <dgm:spPr/>
      <dgm:t>
        <a:bodyPr/>
        <a:lstStyle/>
        <a:p>
          <a:endParaRPr lang="en-US"/>
        </a:p>
      </dgm:t>
    </dgm:pt>
    <dgm:pt modelId="{D385FC67-4B4A-49D1-857D-8044B916B10D}" type="sibTrans" cxnId="{6053524C-32FF-43CF-9C55-B4B436D086E5}">
      <dgm:prSet/>
      <dgm:spPr/>
      <dgm:t>
        <a:bodyPr/>
        <a:lstStyle/>
        <a:p>
          <a:endParaRPr lang="en-US"/>
        </a:p>
      </dgm:t>
    </dgm:pt>
    <dgm:pt modelId="{2051E8AB-C077-4789-A6E2-10C89FA42FEC}">
      <dgm:prSet/>
      <dgm:spPr/>
      <dgm:t>
        <a:bodyPr/>
        <a:lstStyle/>
        <a:p>
          <a:r>
            <a:rPr lang="en-US"/>
            <a:t>Survival</a:t>
          </a:r>
        </a:p>
      </dgm:t>
    </dgm:pt>
    <dgm:pt modelId="{D8D9F151-97A3-4A30-9D76-DF03389EAFBD}" type="parTrans" cxnId="{3720CD39-CF6A-4F0F-93FB-0CAE8D512E77}">
      <dgm:prSet/>
      <dgm:spPr/>
      <dgm:t>
        <a:bodyPr/>
        <a:lstStyle/>
        <a:p>
          <a:endParaRPr lang="en-US"/>
        </a:p>
      </dgm:t>
    </dgm:pt>
    <dgm:pt modelId="{53577C05-E258-4980-B80A-966BDDCB08EF}" type="sibTrans" cxnId="{3720CD39-CF6A-4F0F-93FB-0CAE8D512E77}">
      <dgm:prSet/>
      <dgm:spPr/>
      <dgm:t>
        <a:bodyPr/>
        <a:lstStyle/>
        <a:p>
          <a:endParaRPr lang="en-US"/>
        </a:p>
      </dgm:t>
    </dgm:pt>
    <dgm:pt modelId="{768F2CC8-98AB-4D94-8396-C109411EAA21}">
      <dgm:prSet/>
      <dgm:spPr/>
      <dgm:t>
        <a:bodyPr/>
        <a:lstStyle/>
        <a:p>
          <a:r>
            <a:rPr lang="en-US"/>
            <a:t>SIDS and its challenges</a:t>
          </a:r>
        </a:p>
      </dgm:t>
    </dgm:pt>
    <dgm:pt modelId="{6B6107E7-525E-4A5D-A231-5E57394A14A3}" type="parTrans" cxnId="{D6A13CDE-D74D-4CBC-9AF3-F321AA6B8490}">
      <dgm:prSet/>
      <dgm:spPr/>
      <dgm:t>
        <a:bodyPr/>
        <a:lstStyle/>
        <a:p>
          <a:endParaRPr lang="en-US"/>
        </a:p>
      </dgm:t>
    </dgm:pt>
    <dgm:pt modelId="{1F07FCDC-6DA9-435F-8C1E-E38BD324175F}" type="sibTrans" cxnId="{D6A13CDE-D74D-4CBC-9AF3-F321AA6B8490}">
      <dgm:prSet/>
      <dgm:spPr/>
      <dgm:t>
        <a:bodyPr/>
        <a:lstStyle/>
        <a:p>
          <a:endParaRPr lang="en-US"/>
        </a:p>
      </dgm:t>
    </dgm:pt>
    <dgm:pt modelId="{14F895D0-A6B3-413C-A93A-13377A8B59AA}" type="pres">
      <dgm:prSet presAssocID="{701939E2-BA48-4138-95B9-10AF1AF9C87D}" presName="diagram" presStyleCnt="0">
        <dgm:presLayoutVars>
          <dgm:dir/>
          <dgm:resizeHandles val="exact"/>
        </dgm:presLayoutVars>
      </dgm:prSet>
      <dgm:spPr/>
    </dgm:pt>
    <dgm:pt modelId="{276FBDCB-BEC6-4602-9929-E711119DD3FB}" type="pres">
      <dgm:prSet presAssocID="{8BDAA725-7E6A-41E1-B3D4-BD00F16E4025}" presName="node" presStyleLbl="node1" presStyleIdx="0" presStyleCnt="6">
        <dgm:presLayoutVars>
          <dgm:bulletEnabled val="1"/>
        </dgm:presLayoutVars>
      </dgm:prSet>
      <dgm:spPr/>
    </dgm:pt>
    <dgm:pt modelId="{0D61D539-E235-4127-8A93-A5A065D27488}" type="pres">
      <dgm:prSet presAssocID="{C5573BED-E586-4B85-9454-446254E356B1}" presName="sibTrans" presStyleCnt="0"/>
      <dgm:spPr/>
    </dgm:pt>
    <dgm:pt modelId="{8C58C661-A4B3-4866-A3DF-5681E12736E7}" type="pres">
      <dgm:prSet presAssocID="{29A065F8-2FEF-408A-9033-3D8BD3429794}" presName="node" presStyleLbl="node1" presStyleIdx="1" presStyleCnt="6">
        <dgm:presLayoutVars>
          <dgm:bulletEnabled val="1"/>
        </dgm:presLayoutVars>
      </dgm:prSet>
      <dgm:spPr/>
    </dgm:pt>
    <dgm:pt modelId="{1AA4405D-9CCA-4086-A2C0-450B4AAA5D14}" type="pres">
      <dgm:prSet presAssocID="{1CB52B3E-FAD6-41F8-BB4B-5C930A49D80E}" presName="sibTrans" presStyleCnt="0"/>
      <dgm:spPr/>
    </dgm:pt>
    <dgm:pt modelId="{B2E36747-B65C-4AD2-A011-B9D96618BA69}" type="pres">
      <dgm:prSet presAssocID="{043DB0BA-A1B4-471C-9C07-11E2568951EB}" presName="node" presStyleLbl="node1" presStyleIdx="2" presStyleCnt="6">
        <dgm:presLayoutVars>
          <dgm:bulletEnabled val="1"/>
        </dgm:presLayoutVars>
      </dgm:prSet>
      <dgm:spPr/>
    </dgm:pt>
    <dgm:pt modelId="{7ACD815B-E507-45A3-B7CE-04A10CF2284D}" type="pres">
      <dgm:prSet presAssocID="{077A0D5B-9600-483F-9FE6-5AD5AC675EF2}" presName="sibTrans" presStyleCnt="0"/>
      <dgm:spPr/>
    </dgm:pt>
    <dgm:pt modelId="{4E6FA1FB-6A7F-4D4F-8178-F22A369A5306}" type="pres">
      <dgm:prSet presAssocID="{A2999CD1-6099-4CFE-8720-235580ECB246}" presName="node" presStyleLbl="node1" presStyleIdx="3" presStyleCnt="6">
        <dgm:presLayoutVars>
          <dgm:bulletEnabled val="1"/>
        </dgm:presLayoutVars>
      </dgm:prSet>
      <dgm:spPr/>
    </dgm:pt>
    <dgm:pt modelId="{B1F3AA68-D311-4043-8E2E-1EDA5C91583A}" type="pres">
      <dgm:prSet presAssocID="{D385FC67-4B4A-49D1-857D-8044B916B10D}" presName="sibTrans" presStyleCnt="0"/>
      <dgm:spPr/>
    </dgm:pt>
    <dgm:pt modelId="{90732CA9-5C18-4211-B2A9-F0FFFCC98BD0}" type="pres">
      <dgm:prSet presAssocID="{2051E8AB-C077-4789-A6E2-10C89FA42FEC}" presName="node" presStyleLbl="node1" presStyleIdx="4" presStyleCnt="6">
        <dgm:presLayoutVars>
          <dgm:bulletEnabled val="1"/>
        </dgm:presLayoutVars>
      </dgm:prSet>
      <dgm:spPr/>
    </dgm:pt>
    <dgm:pt modelId="{696B3233-91C0-49D0-B1F5-5102AE9779EA}" type="pres">
      <dgm:prSet presAssocID="{53577C05-E258-4980-B80A-966BDDCB08EF}" presName="sibTrans" presStyleCnt="0"/>
      <dgm:spPr/>
    </dgm:pt>
    <dgm:pt modelId="{1939D226-ACA9-4031-9DB5-2D1D39848CDB}" type="pres">
      <dgm:prSet presAssocID="{768F2CC8-98AB-4D94-8396-C109411EAA21}" presName="node" presStyleLbl="node1" presStyleIdx="5" presStyleCnt="6">
        <dgm:presLayoutVars>
          <dgm:bulletEnabled val="1"/>
        </dgm:presLayoutVars>
      </dgm:prSet>
      <dgm:spPr/>
    </dgm:pt>
  </dgm:ptLst>
  <dgm:cxnLst>
    <dgm:cxn modelId="{8D60BE35-D19B-4681-AA63-E029F19CD2E4}" type="presOf" srcId="{29A065F8-2FEF-408A-9033-3D8BD3429794}" destId="{8C58C661-A4B3-4866-A3DF-5681E12736E7}" srcOrd="0" destOrd="0" presId="urn:microsoft.com/office/officeart/2005/8/layout/default"/>
    <dgm:cxn modelId="{3720CD39-CF6A-4F0F-93FB-0CAE8D512E77}" srcId="{701939E2-BA48-4138-95B9-10AF1AF9C87D}" destId="{2051E8AB-C077-4789-A6E2-10C89FA42FEC}" srcOrd="4" destOrd="0" parTransId="{D8D9F151-97A3-4A30-9D76-DF03389EAFBD}" sibTransId="{53577C05-E258-4980-B80A-966BDDCB08EF}"/>
    <dgm:cxn modelId="{1607F442-B682-4103-820D-4EBDA5FFE9D9}" srcId="{701939E2-BA48-4138-95B9-10AF1AF9C87D}" destId="{8BDAA725-7E6A-41E1-B3D4-BD00F16E4025}" srcOrd="0" destOrd="0" parTransId="{01C1D34B-6678-4BED-A175-399665596D9E}" sibTransId="{C5573BED-E586-4B85-9454-446254E356B1}"/>
    <dgm:cxn modelId="{CD7EBE44-0114-47D8-8114-71C1EA2EB17D}" srcId="{701939E2-BA48-4138-95B9-10AF1AF9C87D}" destId="{29A065F8-2FEF-408A-9033-3D8BD3429794}" srcOrd="1" destOrd="0" parTransId="{4B12DD53-C2F2-4707-AFE7-8167DF030B3C}" sibTransId="{1CB52B3E-FAD6-41F8-BB4B-5C930A49D80E}"/>
    <dgm:cxn modelId="{6053524C-32FF-43CF-9C55-B4B436D086E5}" srcId="{701939E2-BA48-4138-95B9-10AF1AF9C87D}" destId="{A2999CD1-6099-4CFE-8720-235580ECB246}" srcOrd="3" destOrd="0" parTransId="{38D2FA4B-C00A-4842-A35B-D376FFEAD870}" sibTransId="{D385FC67-4B4A-49D1-857D-8044B916B10D}"/>
    <dgm:cxn modelId="{F963CF7C-FF51-4BB8-AA26-E2341BF92627}" type="presOf" srcId="{768F2CC8-98AB-4D94-8396-C109411EAA21}" destId="{1939D226-ACA9-4031-9DB5-2D1D39848CDB}" srcOrd="0" destOrd="0" presId="urn:microsoft.com/office/officeart/2005/8/layout/default"/>
    <dgm:cxn modelId="{9CE23993-744F-421F-B0C3-C6F2F3519AFC}" srcId="{701939E2-BA48-4138-95B9-10AF1AF9C87D}" destId="{043DB0BA-A1B4-471C-9C07-11E2568951EB}" srcOrd="2" destOrd="0" parTransId="{7587725B-000C-4DA0-B7C6-9991A6D9DB4F}" sibTransId="{077A0D5B-9600-483F-9FE6-5AD5AC675EF2}"/>
    <dgm:cxn modelId="{DC0CA5B7-45ED-4965-9587-FD83F4FE9336}" type="presOf" srcId="{701939E2-BA48-4138-95B9-10AF1AF9C87D}" destId="{14F895D0-A6B3-413C-A93A-13377A8B59AA}" srcOrd="0" destOrd="0" presId="urn:microsoft.com/office/officeart/2005/8/layout/default"/>
    <dgm:cxn modelId="{49452CB8-5F29-468A-A459-0657932183BF}" type="presOf" srcId="{A2999CD1-6099-4CFE-8720-235580ECB246}" destId="{4E6FA1FB-6A7F-4D4F-8178-F22A369A5306}" srcOrd="0" destOrd="0" presId="urn:microsoft.com/office/officeart/2005/8/layout/default"/>
    <dgm:cxn modelId="{838023CE-D137-4FA3-B26C-490612DD13A9}" type="presOf" srcId="{2051E8AB-C077-4789-A6E2-10C89FA42FEC}" destId="{90732CA9-5C18-4211-B2A9-F0FFFCC98BD0}" srcOrd="0" destOrd="0" presId="urn:microsoft.com/office/officeart/2005/8/layout/default"/>
    <dgm:cxn modelId="{D6A13CDE-D74D-4CBC-9AF3-F321AA6B8490}" srcId="{701939E2-BA48-4138-95B9-10AF1AF9C87D}" destId="{768F2CC8-98AB-4D94-8396-C109411EAA21}" srcOrd="5" destOrd="0" parTransId="{6B6107E7-525E-4A5D-A231-5E57394A14A3}" sibTransId="{1F07FCDC-6DA9-435F-8C1E-E38BD324175F}"/>
    <dgm:cxn modelId="{D87CE1E7-59BB-48F4-B452-A227097F94C4}" type="presOf" srcId="{043DB0BA-A1B4-471C-9C07-11E2568951EB}" destId="{B2E36747-B65C-4AD2-A011-B9D96618BA69}" srcOrd="0" destOrd="0" presId="urn:microsoft.com/office/officeart/2005/8/layout/default"/>
    <dgm:cxn modelId="{E1C9D4F4-9FC2-4041-BDF6-06788204AE6C}" type="presOf" srcId="{8BDAA725-7E6A-41E1-B3D4-BD00F16E4025}" destId="{276FBDCB-BEC6-4602-9929-E711119DD3FB}" srcOrd="0" destOrd="0" presId="urn:microsoft.com/office/officeart/2005/8/layout/default"/>
    <dgm:cxn modelId="{55801993-E76C-4CB7-9F68-E57490B5F5B7}" type="presParOf" srcId="{14F895D0-A6B3-413C-A93A-13377A8B59AA}" destId="{276FBDCB-BEC6-4602-9929-E711119DD3FB}" srcOrd="0" destOrd="0" presId="urn:microsoft.com/office/officeart/2005/8/layout/default"/>
    <dgm:cxn modelId="{99A68093-A56B-42C4-991A-5D460CC9FF50}" type="presParOf" srcId="{14F895D0-A6B3-413C-A93A-13377A8B59AA}" destId="{0D61D539-E235-4127-8A93-A5A065D27488}" srcOrd="1" destOrd="0" presId="urn:microsoft.com/office/officeart/2005/8/layout/default"/>
    <dgm:cxn modelId="{867BD6E8-2B76-413A-89C5-A830FFBB413C}" type="presParOf" srcId="{14F895D0-A6B3-413C-A93A-13377A8B59AA}" destId="{8C58C661-A4B3-4866-A3DF-5681E12736E7}" srcOrd="2" destOrd="0" presId="urn:microsoft.com/office/officeart/2005/8/layout/default"/>
    <dgm:cxn modelId="{3D06DCCA-EAA5-40CC-B08B-4990B61B2309}" type="presParOf" srcId="{14F895D0-A6B3-413C-A93A-13377A8B59AA}" destId="{1AA4405D-9CCA-4086-A2C0-450B4AAA5D14}" srcOrd="3" destOrd="0" presId="urn:microsoft.com/office/officeart/2005/8/layout/default"/>
    <dgm:cxn modelId="{40B42727-56CA-4897-BC2F-ECB77EC71E44}" type="presParOf" srcId="{14F895D0-A6B3-413C-A93A-13377A8B59AA}" destId="{B2E36747-B65C-4AD2-A011-B9D96618BA69}" srcOrd="4" destOrd="0" presId="urn:microsoft.com/office/officeart/2005/8/layout/default"/>
    <dgm:cxn modelId="{8C988C6D-58F8-428C-ACC3-01F09A0DD781}" type="presParOf" srcId="{14F895D0-A6B3-413C-A93A-13377A8B59AA}" destId="{7ACD815B-E507-45A3-B7CE-04A10CF2284D}" srcOrd="5" destOrd="0" presId="urn:microsoft.com/office/officeart/2005/8/layout/default"/>
    <dgm:cxn modelId="{685265CF-2C34-4400-B100-113BF0630726}" type="presParOf" srcId="{14F895D0-A6B3-413C-A93A-13377A8B59AA}" destId="{4E6FA1FB-6A7F-4D4F-8178-F22A369A5306}" srcOrd="6" destOrd="0" presId="urn:microsoft.com/office/officeart/2005/8/layout/default"/>
    <dgm:cxn modelId="{A6730056-7435-4DD6-9168-E4918B7E421D}" type="presParOf" srcId="{14F895D0-A6B3-413C-A93A-13377A8B59AA}" destId="{B1F3AA68-D311-4043-8E2E-1EDA5C91583A}" srcOrd="7" destOrd="0" presId="urn:microsoft.com/office/officeart/2005/8/layout/default"/>
    <dgm:cxn modelId="{7B6E7A06-4091-4272-B87E-4E4EE0F53A5D}" type="presParOf" srcId="{14F895D0-A6B3-413C-A93A-13377A8B59AA}" destId="{90732CA9-5C18-4211-B2A9-F0FFFCC98BD0}" srcOrd="8" destOrd="0" presId="urn:microsoft.com/office/officeart/2005/8/layout/default"/>
    <dgm:cxn modelId="{BD4B0A44-B348-4995-AA7B-0CA13B2979FE}" type="presParOf" srcId="{14F895D0-A6B3-413C-A93A-13377A8B59AA}" destId="{696B3233-91C0-49D0-B1F5-5102AE9779EA}" srcOrd="9" destOrd="0" presId="urn:microsoft.com/office/officeart/2005/8/layout/default"/>
    <dgm:cxn modelId="{691A75C2-E106-4C3D-9E31-BC1EC6A78754}" type="presParOf" srcId="{14F895D0-A6B3-413C-A93A-13377A8B59AA}" destId="{1939D226-ACA9-4031-9DB5-2D1D39848CD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A8304-D6FE-42F0-B686-0AC3741F700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0FA0F0-948E-4900-AE12-CC6C42D70327}">
      <dgm:prSet/>
      <dgm:spPr/>
      <dgm:t>
        <a:bodyPr/>
        <a:lstStyle/>
        <a:p>
          <a:pPr>
            <a:defRPr cap="all"/>
          </a:pPr>
          <a:r>
            <a:rPr lang="en-US"/>
            <a:t>SDG’s</a:t>
          </a:r>
        </a:p>
      </dgm:t>
    </dgm:pt>
    <dgm:pt modelId="{099DA108-4BB5-4109-B8EE-830750A69DB2}" type="parTrans" cxnId="{A622120D-E721-4D9A-8199-3D0E3C541AD8}">
      <dgm:prSet/>
      <dgm:spPr/>
      <dgm:t>
        <a:bodyPr/>
        <a:lstStyle/>
        <a:p>
          <a:endParaRPr lang="en-US"/>
        </a:p>
      </dgm:t>
    </dgm:pt>
    <dgm:pt modelId="{77F535FA-BB94-4C4A-AE58-B443ED3DE1FE}" type="sibTrans" cxnId="{A622120D-E721-4D9A-8199-3D0E3C541AD8}">
      <dgm:prSet/>
      <dgm:spPr/>
      <dgm:t>
        <a:bodyPr/>
        <a:lstStyle/>
        <a:p>
          <a:endParaRPr lang="en-US"/>
        </a:p>
      </dgm:t>
    </dgm:pt>
    <dgm:pt modelId="{76312170-BE24-4A5E-AF22-E969101264FF}">
      <dgm:prSet/>
      <dgm:spPr/>
      <dgm:t>
        <a:bodyPr/>
        <a:lstStyle/>
        <a:p>
          <a:pPr>
            <a:defRPr cap="all"/>
          </a:pPr>
          <a:r>
            <a:rPr lang="en-US"/>
            <a:t>Agenda 2030 (People Planet Prosperity)</a:t>
          </a:r>
        </a:p>
      </dgm:t>
    </dgm:pt>
    <dgm:pt modelId="{08E9A55D-A03C-40E7-B987-C0019299518E}" type="parTrans" cxnId="{F64FCA92-B735-49F2-A2EC-86BCD16C5606}">
      <dgm:prSet/>
      <dgm:spPr/>
      <dgm:t>
        <a:bodyPr/>
        <a:lstStyle/>
        <a:p>
          <a:endParaRPr lang="en-US"/>
        </a:p>
      </dgm:t>
    </dgm:pt>
    <dgm:pt modelId="{2C50119A-7424-4ECD-BD21-78C94B825F53}" type="sibTrans" cxnId="{F64FCA92-B735-49F2-A2EC-86BCD16C5606}">
      <dgm:prSet/>
      <dgm:spPr/>
      <dgm:t>
        <a:bodyPr/>
        <a:lstStyle/>
        <a:p>
          <a:endParaRPr lang="en-US"/>
        </a:p>
      </dgm:t>
    </dgm:pt>
    <dgm:pt modelId="{30AE4B33-37E1-4DE3-B8DB-0C972D4285E7}">
      <dgm:prSet/>
      <dgm:spPr/>
      <dgm:t>
        <a:bodyPr/>
        <a:lstStyle/>
        <a:p>
          <a:pPr>
            <a:defRPr cap="all"/>
          </a:pPr>
          <a:r>
            <a:rPr lang="en-US"/>
            <a:t>Innovative and targeted financial instruments </a:t>
          </a:r>
        </a:p>
      </dgm:t>
    </dgm:pt>
    <dgm:pt modelId="{A55D7BD7-4D1E-444A-B817-43EEE925CCB1}" type="parTrans" cxnId="{BBB053E6-31B5-4C6A-876E-68C0283C4B32}">
      <dgm:prSet/>
      <dgm:spPr/>
      <dgm:t>
        <a:bodyPr/>
        <a:lstStyle/>
        <a:p>
          <a:endParaRPr lang="en-US"/>
        </a:p>
      </dgm:t>
    </dgm:pt>
    <dgm:pt modelId="{0A115166-27FF-4309-BF6E-D65582A73D97}" type="sibTrans" cxnId="{BBB053E6-31B5-4C6A-876E-68C0283C4B32}">
      <dgm:prSet/>
      <dgm:spPr/>
      <dgm:t>
        <a:bodyPr/>
        <a:lstStyle/>
        <a:p>
          <a:endParaRPr lang="en-US"/>
        </a:p>
      </dgm:t>
    </dgm:pt>
    <dgm:pt modelId="{57AA037E-3706-4921-AF3B-BB7A58597F1B}">
      <dgm:prSet/>
      <dgm:spPr/>
      <dgm:t>
        <a:bodyPr/>
        <a:lstStyle/>
        <a:p>
          <a:pPr>
            <a:defRPr cap="all"/>
          </a:pPr>
          <a:r>
            <a:rPr lang="en-US"/>
            <a:t>Technological advances</a:t>
          </a:r>
        </a:p>
      </dgm:t>
    </dgm:pt>
    <dgm:pt modelId="{4533259F-93B3-4D7D-BB99-0328119E04E7}" type="parTrans" cxnId="{E901F599-09EB-43EF-9ADC-76703A57A0A0}">
      <dgm:prSet/>
      <dgm:spPr/>
      <dgm:t>
        <a:bodyPr/>
        <a:lstStyle/>
        <a:p>
          <a:endParaRPr lang="en-US"/>
        </a:p>
      </dgm:t>
    </dgm:pt>
    <dgm:pt modelId="{838C1C06-7388-4EF8-98D2-25423EC1F32B}" type="sibTrans" cxnId="{E901F599-09EB-43EF-9ADC-76703A57A0A0}">
      <dgm:prSet/>
      <dgm:spPr/>
      <dgm:t>
        <a:bodyPr/>
        <a:lstStyle/>
        <a:p>
          <a:endParaRPr lang="en-US"/>
        </a:p>
      </dgm:t>
    </dgm:pt>
    <dgm:pt modelId="{2669856E-3B0E-4C09-9785-B18E0F00C72F}" type="pres">
      <dgm:prSet presAssocID="{89FA8304-D6FE-42F0-B686-0AC3741F700C}" presName="root" presStyleCnt="0">
        <dgm:presLayoutVars>
          <dgm:dir/>
          <dgm:resizeHandles val="exact"/>
        </dgm:presLayoutVars>
      </dgm:prSet>
      <dgm:spPr/>
    </dgm:pt>
    <dgm:pt modelId="{5E63B4C9-DEBA-4263-BCBA-A832A797BA57}" type="pres">
      <dgm:prSet presAssocID="{7A0FA0F0-948E-4900-AE12-CC6C42D70327}" presName="compNode" presStyleCnt="0"/>
      <dgm:spPr/>
    </dgm:pt>
    <dgm:pt modelId="{F1EC99A8-0AAB-4C68-BDA9-3D25561EC271}" type="pres">
      <dgm:prSet presAssocID="{7A0FA0F0-948E-4900-AE12-CC6C42D70327}" presName="iconBgRect" presStyleLbl="bgShp" presStyleIdx="0" presStyleCnt="4"/>
      <dgm:spPr/>
    </dgm:pt>
    <dgm:pt modelId="{20318CA4-BFF2-4BAD-AF3C-EF7C95FD7A9D}" type="pres">
      <dgm:prSet presAssocID="{7A0FA0F0-948E-4900-AE12-CC6C42D703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4F09C662-A649-4412-8493-64FA7DF97939}" type="pres">
      <dgm:prSet presAssocID="{7A0FA0F0-948E-4900-AE12-CC6C42D70327}" presName="spaceRect" presStyleCnt="0"/>
      <dgm:spPr/>
    </dgm:pt>
    <dgm:pt modelId="{C4D32156-8D43-4536-A6BE-43DC79265287}" type="pres">
      <dgm:prSet presAssocID="{7A0FA0F0-948E-4900-AE12-CC6C42D70327}" presName="textRect" presStyleLbl="revTx" presStyleIdx="0" presStyleCnt="4">
        <dgm:presLayoutVars>
          <dgm:chMax val="1"/>
          <dgm:chPref val="1"/>
        </dgm:presLayoutVars>
      </dgm:prSet>
      <dgm:spPr/>
    </dgm:pt>
    <dgm:pt modelId="{9BEA9796-5795-4E10-ACE1-3FA8685DCBEB}" type="pres">
      <dgm:prSet presAssocID="{77F535FA-BB94-4C4A-AE58-B443ED3DE1FE}" presName="sibTrans" presStyleCnt="0"/>
      <dgm:spPr/>
    </dgm:pt>
    <dgm:pt modelId="{BAD29AC6-90A2-4132-9874-7F818C376E0B}" type="pres">
      <dgm:prSet presAssocID="{76312170-BE24-4A5E-AF22-E969101264FF}" presName="compNode" presStyleCnt="0"/>
      <dgm:spPr/>
    </dgm:pt>
    <dgm:pt modelId="{EDB9A4A7-53C0-4B38-A3A9-8FAF873C3B6E}" type="pres">
      <dgm:prSet presAssocID="{76312170-BE24-4A5E-AF22-E969101264FF}" presName="iconBgRect" presStyleLbl="bgShp" presStyleIdx="1" presStyleCnt="4"/>
      <dgm:spPr/>
    </dgm:pt>
    <dgm:pt modelId="{5F6862D4-1908-42C6-9217-40FD8FC7A9BE}" type="pres">
      <dgm:prSet presAssocID="{76312170-BE24-4A5E-AF22-E969101264F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B69F2FD-1D4C-4CBC-BEE9-C609E9A3CF38}" type="pres">
      <dgm:prSet presAssocID="{76312170-BE24-4A5E-AF22-E969101264FF}" presName="spaceRect" presStyleCnt="0"/>
      <dgm:spPr/>
    </dgm:pt>
    <dgm:pt modelId="{D875783D-933F-4BE8-873E-64F53B18C203}" type="pres">
      <dgm:prSet presAssocID="{76312170-BE24-4A5E-AF22-E969101264FF}" presName="textRect" presStyleLbl="revTx" presStyleIdx="1" presStyleCnt="4">
        <dgm:presLayoutVars>
          <dgm:chMax val="1"/>
          <dgm:chPref val="1"/>
        </dgm:presLayoutVars>
      </dgm:prSet>
      <dgm:spPr/>
    </dgm:pt>
    <dgm:pt modelId="{52EB744C-2EE9-4A30-8C9B-B6E7F4A33691}" type="pres">
      <dgm:prSet presAssocID="{2C50119A-7424-4ECD-BD21-78C94B825F53}" presName="sibTrans" presStyleCnt="0"/>
      <dgm:spPr/>
    </dgm:pt>
    <dgm:pt modelId="{2A43AA0B-5B67-464B-9D30-A3233C954CC8}" type="pres">
      <dgm:prSet presAssocID="{30AE4B33-37E1-4DE3-B8DB-0C972D4285E7}" presName="compNode" presStyleCnt="0"/>
      <dgm:spPr/>
    </dgm:pt>
    <dgm:pt modelId="{BF8079CF-0908-4D43-A900-C31FA9D7FE6C}" type="pres">
      <dgm:prSet presAssocID="{30AE4B33-37E1-4DE3-B8DB-0C972D4285E7}" presName="iconBgRect" presStyleLbl="bgShp" presStyleIdx="2" presStyleCnt="4"/>
      <dgm:spPr/>
    </dgm:pt>
    <dgm:pt modelId="{697DDD7A-4747-4641-B4A4-9A520B73CAE5}" type="pres">
      <dgm:prSet presAssocID="{30AE4B33-37E1-4DE3-B8DB-0C972D4285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C455003D-54BE-4666-88D1-6C416A102045}" type="pres">
      <dgm:prSet presAssocID="{30AE4B33-37E1-4DE3-B8DB-0C972D4285E7}" presName="spaceRect" presStyleCnt="0"/>
      <dgm:spPr/>
    </dgm:pt>
    <dgm:pt modelId="{48068E74-41BF-4BA5-B492-4441828E604D}" type="pres">
      <dgm:prSet presAssocID="{30AE4B33-37E1-4DE3-B8DB-0C972D4285E7}" presName="textRect" presStyleLbl="revTx" presStyleIdx="2" presStyleCnt="4">
        <dgm:presLayoutVars>
          <dgm:chMax val="1"/>
          <dgm:chPref val="1"/>
        </dgm:presLayoutVars>
      </dgm:prSet>
      <dgm:spPr/>
    </dgm:pt>
    <dgm:pt modelId="{424C85F4-5167-4A73-8293-49D9F3F3D21E}" type="pres">
      <dgm:prSet presAssocID="{0A115166-27FF-4309-BF6E-D65582A73D97}" presName="sibTrans" presStyleCnt="0"/>
      <dgm:spPr/>
    </dgm:pt>
    <dgm:pt modelId="{1386C309-F295-4D70-8E71-3A455A01F283}" type="pres">
      <dgm:prSet presAssocID="{57AA037E-3706-4921-AF3B-BB7A58597F1B}" presName="compNode" presStyleCnt="0"/>
      <dgm:spPr/>
    </dgm:pt>
    <dgm:pt modelId="{E78A413A-36C0-4047-A969-FD1C8059407E}" type="pres">
      <dgm:prSet presAssocID="{57AA037E-3706-4921-AF3B-BB7A58597F1B}" presName="iconBgRect" presStyleLbl="bgShp" presStyleIdx="3" presStyleCnt="4"/>
      <dgm:spPr/>
    </dgm:pt>
    <dgm:pt modelId="{E7BA2F95-BDF4-47E6-B0EF-649D66A0543A}" type="pres">
      <dgm:prSet presAssocID="{57AA037E-3706-4921-AF3B-BB7A58597F1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"/>
        </a:ext>
      </dgm:extLst>
    </dgm:pt>
    <dgm:pt modelId="{1B673139-750E-4D10-AD68-2FDB5AE632AC}" type="pres">
      <dgm:prSet presAssocID="{57AA037E-3706-4921-AF3B-BB7A58597F1B}" presName="spaceRect" presStyleCnt="0"/>
      <dgm:spPr/>
    </dgm:pt>
    <dgm:pt modelId="{8AE21510-4A20-427A-BB05-230209E790BA}" type="pres">
      <dgm:prSet presAssocID="{57AA037E-3706-4921-AF3B-BB7A58597F1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ADC5707-EB9A-4082-903A-395986BE1CE2}" type="presOf" srcId="{89FA8304-D6FE-42F0-B686-0AC3741F700C}" destId="{2669856E-3B0E-4C09-9785-B18E0F00C72F}" srcOrd="0" destOrd="0" presId="urn:microsoft.com/office/officeart/2018/5/layout/IconCircleLabelList"/>
    <dgm:cxn modelId="{A622120D-E721-4D9A-8199-3D0E3C541AD8}" srcId="{89FA8304-D6FE-42F0-B686-0AC3741F700C}" destId="{7A0FA0F0-948E-4900-AE12-CC6C42D70327}" srcOrd="0" destOrd="0" parTransId="{099DA108-4BB5-4109-B8EE-830750A69DB2}" sibTransId="{77F535FA-BB94-4C4A-AE58-B443ED3DE1FE}"/>
    <dgm:cxn modelId="{88F5DB51-9F6E-46C2-AE60-53BFD5D783BC}" type="presOf" srcId="{76312170-BE24-4A5E-AF22-E969101264FF}" destId="{D875783D-933F-4BE8-873E-64F53B18C203}" srcOrd="0" destOrd="0" presId="urn:microsoft.com/office/officeart/2018/5/layout/IconCircleLabelList"/>
    <dgm:cxn modelId="{D5049F86-3258-4B4E-8859-61D0078FB305}" type="presOf" srcId="{30AE4B33-37E1-4DE3-B8DB-0C972D4285E7}" destId="{48068E74-41BF-4BA5-B492-4441828E604D}" srcOrd="0" destOrd="0" presId="urn:microsoft.com/office/officeart/2018/5/layout/IconCircleLabelList"/>
    <dgm:cxn modelId="{F64FCA92-B735-49F2-A2EC-86BCD16C5606}" srcId="{89FA8304-D6FE-42F0-B686-0AC3741F700C}" destId="{76312170-BE24-4A5E-AF22-E969101264FF}" srcOrd="1" destOrd="0" parTransId="{08E9A55D-A03C-40E7-B987-C0019299518E}" sibTransId="{2C50119A-7424-4ECD-BD21-78C94B825F53}"/>
    <dgm:cxn modelId="{E901F599-09EB-43EF-9ADC-76703A57A0A0}" srcId="{89FA8304-D6FE-42F0-B686-0AC3741F700C}" destId="{57AA037E-3706-4921-AF3B-BB7A58597F1B}" srcOrd="3" destOrd="0" parTransId="{4533259F-93B3-4D7D-BB99-0328119E04E7}" sibTransId="{838C1C06-7388-4EF8-98D2-25423EC1F32B}"/>
    <dgm:cxn modelId="{659577D6-3C02-4D43-B428-6509C1889C0C}" type="presOf" srcId="{7A0FA0F0-948E-4900-AE12-CC6C42D70327}" destId="{C4D32156-8D43-4536-A6BE-43DC79265287}" srcOrd="0" destOrd="0" presId="urn:microsoft.com/office/officeart/2018/5/layout/IconCircleLabelList"/>
    <dgm:cxn modelId="{1D3FABDD-819E-4F45-A3F5-27070B2A48EF}" type="presOf" srcId="{57AA037E-3706-4921-AF3B-BB7A58597F1B}" destId="{8AE21510-4A20-427A-BB05-230209E790BA}" srcOrd="0" destOrd="0" presId="urn:microsoft.com/office/officeart/2018/5/layout/IconCircleLabelList"/>
    <dgm:cxn modelId="{BBB053E6-31B5-4C6A-876E-68C0283C4B32}" srcId="{89FA8304-D6FE-42F0-B686-0AC3741F700C}" destId="{30AE4B33-37E1-4DE3-B8DB-0C972D4285E7}" srcOrd="2" destOrd="0" parTransId="{A55D7BD7-4D1E-444A-B817-43EEE925CCB1}" sibTransId="{0A115166-27FF-4309-BF6E-D65582A73D97}"/>
    <dgm:cxn modelId="{C88AC7BC-B942-4059-8DE2-D4A9441572B5}" type="presParOf" srcId="{2669856E-3B0E-4C09-9785-B18E0F00C72F}" destId="{5E63B4C9-DEBA-4263-BCBA-A832A797BA57}" srcOrd="0" destOrd="0" presId="urn:microsoft.com/office/officeart/2018/5/layout/IconCircleLabelList"/>
    <dgm:cxn modelId="{14C7FAF4-9A02-4774-85DF-8D2B1051B197}" type="presParOf" srcId="{5E63B4C9-DEBA-4263-BCBA-A832A797BA57}" destId="{F1EC99A8-0AAB-4C68-BDA9-3D25561EC271}" srcOrd="0" destOrd="0" presId="urn:microsoft.com/office/officeart/2018/5/layout/IconCircleLabelList"/>
    <dgm:cxn modelId="{713F1B41-592D-4FEF-8871-072C35E91FBB}" type="presParOf" srcId="{5E63B4C9-DEBA-4263-BCBA-A832A797BA57}" destId="{20318CA4-BFF2-4BAD-AF3C-EF7C95FD7A9D}" srcOrd="1" destOrd="0" presId="urn:microsoft.com/office/officeart/2018/5/layout/IconCircleLabelList"/>
    <dgm:cxn modelId="{3F4BF3F4-07BE-45ED-89AC-11FEDC8BDA77}" type="presParOf" srcId="{5E63B4C9-DEBA-4263-BCBA-A832A797BA57}" destId="{4F09C662-A649-4412-8493-64FA7DF97939}" srcOrd="2" destOrd="0" presId="urn:microsoft.com/office/officeart/2018/5/layout/IconCircleLabelList"/>
    <dgm:cxn modelId="{3CEC88DA-0834-4F57-B9FB-8419B11AA4AA}" type="presParOf" srcId="{5E63B4C9-DEBA-4263-BCBA-A832A797BA57}" destId="{C4D32156-8D43-4536-A6BE-43DC79265287}" srcOrd="3" destOrd="0" presId="urn:microsoft.com/office/officeart/2018/5/layout/IconCircleLabelList"/>
    <dgm:cxn modelId="{BC261869-3A7F-4233-8ADC-27D39A0765D4}" type="presParOf" srcId="{2669856E-3B0E-4C09-9785-B18E0F00C72F}" destId="{9BEA9796-5795-4E10-ACE1-3FA8685DCBEB}" srcOrd="1" destOrd="0" presId="urn:microsoft.com/office/officeart/2018/5/layout/IconCircleLabelList"/>
    <dgm:cxn modelId="{556BC4D5-35EC-40FE-B14A-9DE790B94BC9}" type="presParOf" srcId="{2669856E-3B0E-4C09-9785-B18E0F00C72F}" destId="{BAD29AC6-90A2-4132-9874-7F818C376E0B}" srcOrd="2" destOrd="0" presId="urn:microsoft.com/office/officeart/2018/5/layout/IconCircleLabelList"/>
    <dgm:cxn modelId="{94D363BB-D342-4C75-B9DA-7B570F8B2C7F}" type="presParOf" srcId="{BAD29AC6-90A2-4132-9874-7F818C376E0B}" destId="{EDB9A4A7-53C0-4B38-A3A9-8FAF873C3B6E}" srcOrd="0" destOrd="0" presId="urn:microsoft.com/office/officeart/2018/5/layout/IconCircleLabelList"/>
    <dgm:cxn modelId="{643E10DD-21EC-47CA-A884-CA267CA2A564}" type="presParOf" srcId="{BAD29AC6-90A2-4132-9874-7F818C376E0B}" destId="{5F6862D4-1908-42C6-9217-40FD8FC7A9BE}" srcOrd="1" destOrd="0" presId="urn:microsoft.com/office/officeart/2018/5/layout/IconCircleLabelList"/>
    <dgm:cxn modelId="{0CE36E01-D9F0-48B3-B71F-ADEAC4F4529B}" type="presParOf" srcId="{BAD29AC6-90A2-4132-9874-7F818C376E0B}" destId="{AB69F2FD-1D4C-4CBC-BEE9-C609E9A3CF38}" srcOrd="2" destOrd="0" presId="urn:microsoft.com/office/officeart/2018/5/layout/IconCircleLabelList"/>
    <dgm:cxn modelId="{EE81CE30-B47C-4BF0-A46D-99FDD6288ECF}" type="presParOf" srcId="{BAD29AC6-90A2-4132-9874-7F818C376E0B}" destId="{D875783D-933F-4BE8-873E-64F53B18C203}" srcOrd="3" destOrd="0" presId="urn:microsoft.com/office/officeart/2018/5/layout/IconCircleLabelList"/>
    <dgm:cxn modelId="{522062DC-6764-49FD-A0A8-42209DC7AAC6}" type="presParOf" srcId="{2669856E-3B0E-4C09-9785-B18E0F00C72F}" destId="{52EB744C-2EE9-4A30-8C9B-B6E7F4A33691}" srcOrd="3" destOrd="0" presId="urn:microsoft.com/office/officeart/2018/5/layout/IconCircleLabelList"/>
    <dgm:cxn modelId="{DE21984F-4D79-4183-9679-3427A8959D0D}" type="presParOf" srcId="{2669856E-3B0E-4C09-9785-B18E0F00C72F}" destId="{2A43AA0B-5B67-464B-9D30-A3233C954CC8}" srcOrd="4" destOrd="0" presId="urn:microsoft.com/office/officeart/2018/5/layout/IconCircleLabelList"/>
    <dgm:cxn modelId="{5FE76D77-A1C7-425E-A097-FB83B5266566}" type="presParOf" srcId="{2A43AA0B-5B67-464B-9D30-A3233C954CC8}" destId="{BF8079CF-0908-4D43-A900-C31FA9D7FE6C}" srcOrd="0" destOrd="0" presId="urn:microsoft.com/office/officeart/2018/5/layout/IconCircleLabelList"/>
    <dgm:cxn modelId="{E4112E96-5B34-44E8-8B0E-1D75F544DAF5}" type="presParOf" srcId="{2A43AA0B-5B67-464B-9D30-A3233C954CC8}" destId="{697DDD7A-4747-4641-B4A4-9A520B73CAE5}" srcOrd="1" destOrd="0" presId="urn:microsoft.com/office/officeart/2018/5/layout/IconCircleLabelList"/>
    <dgm:cxn modelId="{49B876D4-9214-4CEB-8F64-E7D271F22199}" type="presParOf" srcId="{2A43AA0B-5B67-464B-9D30-A3233C954CC8}" destId="{C455003D-54BE-4666-88D1-6C416A102045}" srcOrd="2" destOrd="0" presId="urn:microsoft.com/office/officeart/2018/5/layout/IconCircleLabelList"/>
    <dgm:cxn modelId="{5B387741-9070-4C01-9FF6-3F029FA70EB1}" type="presParOf" srcId="{2A43AA0B-5B67-464B-9D30-A3233C954CC8}" destId="{48068E74-41BF-4BA5-B492-4441828E604D}" srcOrd="3" destOrd="0" presId="urn:microsoft.com/office/officeart/2018/5/layout/IconCircleLabelList"/>
    <dgm:cxn modelId="{6642E3F7-B2A1-4D7E-8C8B-87F90BF878EE}" type="presParOf" srcId="{2669856E-3B0E-4C09-9785-B18E0F00C72F}" destId="{424C85F4-5167-4A73-8293-49D9F3F3D21E}" srcOrd="5" destOrd="0" presId="urn:microsoft.com/office/officeart/2018/5/layout/IconCircleLabelList"/>
    <dgm:cxn modelId="{6017F3CC-5B5F-4D4D-BBB6-174F3043C41E}" type="presParOf" srcId="{2669856E-3B0E-4C09-9785-B18E0F00C72F}" destId="{1386C309-F295-4D70-8E71-3A455A01F283}" srcOrd="6" destOrd="0" presId="urn:microsoft.com/office/officeart/2018/5/layout/IconCircleLabelList"/>
    <dgm:cxn modelId="{D1539994-B8BD-48C6-A487-B477098840FF}" type="presParOf" srcId="{1386C309-F295-4D70-8E71-3A455A01F283}" destId="{E78A413A-36C0-4047-A969-FD1C8059407E}" srcOrd="0" destOrd="0" presId="urn:microsoft.com/office/officeart/2018/5/layout/IconCircleLabelList"/>
    <dgm:cxn modelId="{27C9CAA7-D27E-4054-84FF-831F957CF005}" type="presParOf" srcId="{1386C309-F295-4D70-8E71-3A455A01F283}" destId="{E7BA2F95-BDF4-47E6-B0EF-649D66A0543A}" srcOrd="1" destOrd="0" presId="urn:microsoft.com/office/officeart/2018/5/layout/IconCircleLabelList"/>
    <dgm:cxn modelId="{360628E0-CDC7-4327-A631-5A22D2EA7BB1}" type="presParOf" srcId="{1386C309-F295-4D70-8E71-3A455A01F283}" destId="{1B673139-750E-4D10-AD68-2FDB5AE632AC}" srcOrd="2" destOrd="0" presId="urn:microsoft.com/office/officeart/2018/5/layout/IconCircleLabelList"/>
    <dgm:cxn modelId="{E0DEC614-FDD0-4DE5-87EE-C0095E28FC91}" type="presParOf" srcId="{1386C309-F295-4D70-8E71-3A455A01F283}" destId="{8AE21510-4A20-427A-BB05-230209E790B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2ABD7-109B-472C-925B-840C106F526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3A28625-0B06-49DB-88C7-B77F599AE084}">
      <dgm:prSet phldrT="[Texte]"/>
      <dgm:spPr/>
      <dgm:t>
        <a:bodyPr/>
        <a:lstStyle/>
        <a:p>
          <a:r>
            <a:rPr lang="en-US" dirty="0"/>
            <a:t>Vision</a:t>
          </a:r>
          <a:endParaRPr lang="fr-FR" dirty="0"/>
        </a:p>
      </dgm:t>
    </dgm:pt>
    <dgm:pt modelId="{EA4E2A6E-ED5C-4516-ACB0-09C299267696}" type="parTrans" cxnId="{491DBD3F-37C5-4022-961C-DF745517E1D6}">
      <dgm:prSet/>
      <dgm:spPr/>
      <dgm:t>
        <a:bodyPr/>
        <a:lstStyle/>
        <a:p>
          <a:endParaRPr lang="fr-FR"/>
        </a:p>
      </dgm:t>
    </dgm:pt>
    <dgm:pt modelId="{821BFE28-F35E-4239-8FA9-9CC74E9BB568}" type="sibTrans" cxnId="{491DBD3F-37C5-4022-961C-DF745517E1D6}">
      <dgm:prSet/>
      <dgm:spPr/>
      <dgm:t>
        <a:bodyPr/>
        <a:lstStyle/>
        <a:p>
          <a:endParaRPr lang="fr-FR"/>
        </a:p>
      </dgm:t>
    </dgm:pt>
    <dgm:pt modelId="{0B8A90FE-9A81-4732-BF98-AEC63802FB2C}">
      <dgm:prSet phldrT="[Texte]" custT="1"/>
      <dgm:spPr/>
      <dgm:t>
        <a:bodyPr/>
        <a:lstStyle/>
        <a:p>
          <a:r>
            <a:rPr lang="en-US" sz="4200" dirty="0"/>
            <a:t>Implementation</a:t>
          </a:r>
        </a:p>
        <a:p>
          <a:r>
            <a:rPr lang="en-US" sz="1400" dirty="0"/>
            <a:t>Misunderstanding vision</a:t>
          </a:r>
        </a:p>
        <a:p>
          <a:r>
            <a:rPr lang="en-US" sz="1400" dirty="0"/>
            <a:t>Personal preferences</a:t>
          </a:r>
        </a:p>
        <a:p>
          <a:r>
            <a:rPr lang="en-US" sz="1400" dirty="0"/>
            <a:t>Financial support</a:t>
          </a:r>
        </a:p>
        <a:p>
          <a:r>
            <a:rPr lang="fr-FR" sz="1400" dirty="0"/>
            <a:t>Multi-</a:t>
          </a:r>
          <a:r>
            <a:rPr lang="fr-FR" sz="1400" dirty="0" err="1"/>
            <a:t>year</a:t>
          </a:r>
          <a:r>
            <a:rPr lang="fr-FR" sz="1400" dirty="0"/>
            <a:t> </a:t>
          </a:r>
          <a:r>
            <a:rPr lang="fr-FR" sz="1400" dirty="0" err="1"/>
            <a:t>implementation</a:t>
          </a:r>
          <a:r>
            <a:rPr lang="fr-FR" sz="1400" dirty="0"/>
            <a:t> plan</a:t>
          </a:r>
        </a:p>
        <a:p>
          <a:r>
            <a:rPr lang="fr-FR" sz="1400" dirty="0" err="1"/>
            <a:t>Synergy</a:t>
          </a:r>
          <a:r>
            <a:rPr lang="fr-FR" sz="1400" dirty="0"/>
            <a:t> </a:t>
          </a:r>
          <a:r>
            <a:rPr lang="fr-FR" sz="1400" dirty="0" err="1"/>
            <a:t>instead</a:t>
          </a:r>
          <a:r>
            <a:rPr lang="fr-FR" sz="1400" dirty="0"/>
            <a:t> of </a:t>
          </a:r>
          <a:r>
            <a:rPr lang="fr-FR" sz="1400" dirty="0" err="1"/>
            <a:t>institutionalisation</a:t>
          </a:r>
          <a:endParaRPr lang="fr-FR" sz="1400" dirty="0"/>
        </a:p>
        <a:p>
          <a:r>
            <a:rPr lang="fr-FR" sz="1400" dirty="0"/>
            <a:t> </a:t>
          </a:r>
        </a:p>
      </dgm:t>
    </dgm:pt>
    <dgm:pt modelId="{9805E211-FEE0-4A94-A719-61DE458F280B}" type="parTrans" cxnId="{CEF2D2F6-584F-405A-9BF1-080CA4FBDD1D}">
      <dgm:prSet/>
      <dgm:spPr/>
      <dgm:t>
        <a:bodyPr/>
        <a:lstStyle/>
        <a:p>
          <a:endParaRPr lang="fr-FR"/>
        </a:p>
      </dgm:t>
    </dgm:pt>
    <dgm:pt modelId="{597608B6-46B0-471E-823A-49066F865A5F}" type="sibTrans" cxnId="{CEF2D2F6-584F-405A-9BF1-080CA4FBDD1D}">
      <dgm:prSet/>
      <dgm:spPr/>
      <dgm:t>
        <a:bodyPr/>
        <a:lstStyle/>
        <a:p>
          <a:endParaRPr lang="fr-FR"/>
        </a:p>
      </dgm:t>
    </dgm:pt>
    <dgm:pt modelId="{00B543B3-7041-488B-8402-3860C57F8F1F}">
      <dgm:prSet phldrT="[Texte]"/>
      <dgm:spPr/>
      <dgm:t>
        <a:bodyPr/>
        <a:lstStyle/>
        <a:p>
          <a:r>
            <a:rPr lang="en-US" dirty="0"/>
            <a:t>Goals </a:t>
          </a:r>
          <a:endParaRPr lang="fr-FR" dirty="0"/>
        </a:p>
      </dgm:t>
    </dgm:pt>
    <dgm:pt modelId="{5E128BDE-76BB-4B8B-8679-1DD0F476C5E5}" type="parTrans" cxnId="{D5C70911-80DE-457A-9F85-F73283959798}">
      <dgm:prSet/>
      <dgm:spPr/>
      <dgm:t>
        <a:bodyPr/>
        <a:lstStyle/>
        <a:p>
          <a:endParaRPr lang="fr-FR"/>
        </a:p>
      </dgm:t>
    </dgm:pt>
    <dgm:pt modelId="{272DDC84-E11E-451A-A939-03442EDEDE5F}" type="sibTrans" cxnId="{D5C70911-80DE-457A-9F85-F73283959798}">
      <dgm:prSet/>
      <dgm:spPr/>
      <dgm:t>
        <a:bodyPr/>
        <a:lstStyle/>
        <a:p>
          <a:endParaRPr lang="fr-FR"/>
        </a:p>
      </dgm:t>
    </dgm:pt>
    <dgm:pt modelId="{E0AB97E0-83BC-48C9-8F42-61128486FCED}" type="pres">
      <dgm:prSet presAssocID="{2362ABD7-109B-472C-925B-840C106F5268}" presName="CompostProcess" presStyleCnt="0">
        <dgm:presLayoutVars>
          <dgm:dir/>
          <dgm:resizeHandles val="exact"/>
        </dgm:presLayoutVars>
      </dgm:prSet>
      <dgm:spPr/>
    </dgm:pt>
    <dgm:pt modelId="{420D7542-CE27-40A0-8D1A-44C1729EE4F2}" type="pres">
      <dgm:prSet presAssocID="{2362ABD7-109B-472C-925B-840C106F5268}" presName="arrow" presStyleLbl="bgShp" presStyleIdx="0" presStyleCnt="1"/>
      <dgm:spPr/>
    </dgm:pt>
    <dgm:pt modelId="{3E89D0FD-09A1-4029-B6F4-9EE62864D349}" type="pres">
      <dgm:prSet presAssocID="{2362ABD7-109B-472C-925B-840C106F5268}" presName="linearProcess" presStyleCnt="0"/>
      <dgm:spPr/>
    </dgm:pt>
    <dgm:pt modelId="{014A7982-BFAC-48B9-B5FA-5C440928D4A9}" type="pres">
      <dgm:prSet presAssocID="{F3A28625-0B06-49DB-88C7-B77F599AE084}" presName="textNode" presStyleLbl="node1" presStyleIdx="0" presStyleCnt="3" custScaleX="55150">
        <dgm:presLayoutVars>
          <dgm:bulletEnabled val="1"/>
        </dgm:presLayoutVars>
      </dgm:prSet>
      <dgm:spPr/>
    </dgm:pt>
    <dgm:pt modelId="{85DFCBA1-0BE6-4E50-B686-D8CEEB3C9C95}" type="pres">
      <dgm:prSet presAssocID="{821BFE28-F35E-4239-8FA9-9CC74E9BB568}" presName="sibTrans" presStyleCnt="0"/>
      <dgm:spPr/>
    </dgm:pt>
    <dgm:pt modelId="{39ECB4C5-43E6-46AD-8207-1C9876F0091D}" type="pres">
      <dgm:prSet presAssocID="{0B8A90FE-9A81-4732-BF98-AEC63802FB2C}" presName="textNode" presStyleLbl="node1" presStyleIdx="1" presStyleCnt="3" custScaleY="250000">
        <dgm:presLayoutVars>
          <dgm:bulletEnabled val="1"/>
        </dgm:presLayoutVars>
      </dgm:prSet>
      <dgm:spPr/>
    </dgm:pt>
    <dgm:pt modelId="{C70DBEC8-AD6C-4157-811E-D31874B51E45}" type="pres">
      <dgm:prSet presAssocID="{597608B6-46B0-471E-823A-49066F865A5F}" presName="sibTrans" presStyleCnt="0"/>
      <dgm:spPr/>
    </dgm:pt>
    <dgm:pt modelId="{C19E21DD-B020-4A8B-86B2-3A8A49E14326}" type="pres">
      <dgm:prSet presAssocID="{00B543B3-7041-488B-8402-3860C57F8F1F}" presName="textNode" presStyleLbl="node1" presStyleIdx="2" presStyleCnt="3" custScaleX="50038">
        <dgm:presLayoutVars>
          <dgm:bulletEnabled val="1"/>
        </dgm:presLayoutVars>
      </dgm:prSet>
      <dgm:spPr/>
    </dgm:pt>
  </dgm:ptLst>
  <dgm:cxnLst>
    <dgm:cxn modelId="{D5C70911-80DE-457A-9F85-F73283959798}" srcId="{2362ABD7-109B-472C-925B-840C106F5268}" destId="{00B543B3-7041-488B-8402-3860C57F8F1F}" srcOrd="2" destOrd="0" parTransId="{5E128BDE-76BB-4B8B-8679-1DD0F476C5E5}" sibTransId="{272DDC84-E11E-451A-A939-03442EDEDE5F}"/>
    <dgm:cxn modelId="{491DBD3F-37C5-4022-961C-DF745517E1D6}" srcId="{2362ABD7-109B-472C-925B-840C106F5268}" destId="{F3A28625-0B06-49DB-88C7-B77F599AE084}" srcOrd="0" destOrd="0" parTransId="{EA4E2A6E-ED5C-4516-ACB0-09C299267696}" sibTransId="{821BFE28-F35E-4239-8FA9-9CC74E9BB568}"/>
    <dgm:cxn modelId="{C67B6361-2AA5-48B8-BBD4-47CE2EE500F6}" type="presOf" srcId="{F3A28625-0B06-49DB-88C7-B77F599AE084}" destId="{014A7982-BFAC-48B9-B5FA-5C440928D4A9}" srcOrd="0" destOrd="0" presId="urn:microsoft.com/office/officeart/2005/8/layout/hProcess9"/>
    <dgm:cxn modelId="{C8251253-CB77-49ED-B944-913A92319FD6}" type="presOf" srcId="{2362ABD7-109B-472C-925B-840C106F5268}" destId="{E0AB97E0-83BC-48C9-8F42-61128486FCED}" srcOrd="0" destOrd="0" presId="urn:microsoft.com/office/officeart/2005/8/layout/hProcess9"/>
    <dgm:cxn modelId="{ADDCC958-E8A1-458D-8013-FA7DC8751243}" type="presOf" srcId="{00B543B3-7041-488B-8402-3860C57F8F1F}" destId="{C19E21DD-B020-4A8B-86B2-3A8A49E14326}" srcOrd="0" destOrd="0" presId="urn:microsoft.com/office/officeart/2005/8/layout/hProcess9"/>
    <dgm:cxn modelId="{CE785AEE-09DB-4FF5-9273-AE4442E70555}" type="presOf" srcId="{0B8A90FE-9A81-4732-BF98-AEC63802FB2C}" destId="{39ECB4C5-43E6-46AD-8207-1C9876F0091D}" srcOrd="0" destOrd="0" presId="urn:microsoft.com/office/officeart/2005/8/layout/hProcess9"/>
    <dgm:cxn modelId="{CEF2D2F6-584F-405A-9BF1-080CA4FBDD1D}" srcId="{2362ABD7-109B-472C-925B-840C106F5268}" destId="{0B8A90FE-9A81-4732-BF98-AEC63802FB2C}" srcOrd="1" destOrd="0" parTransId="{9805E211-FEE0-4A94-A719-61DE458F280B}" sibTransId="{597608B6-46B0-471E-823A-49066F865A5F}"/>
    <dgm:cxn modelId="{74D94E39-D2B7-4621-AD99-4FC91C7F85A3}" type="presParOf" srcId="{E0AB97E0-83BC-48C9-8F42-61128486FCED}" destId="{420D7542-CE27-40A0-8D1A-44C1729EE4F2}" srcOrd="0" destOrd="0" presId="urn:microsoft.com/office/officeart/2005/8/layout/hProcess9"/>
    <dgm:cxn modelId="{A57D0CB1-3994-4E52-83D0-1E2823B1280E}" type="presParOf" srcId="{E0AB97E0-83BC-48C9-8F42-61128486FCED}" destId="{3E89D0FD-09A1-4029-B6F4-9EE62864D349}" srcOrd="1" destOrd="0" presId="urn:microsoft.com/office/officeart/2005/8/layout/hProcess9"/>
    <dgm:cxn modelId="{005D9B4C-F312-4C20-8CFF-53EDE5FC2FFB}" type="presParOf" srcId="{3E89D0FD-09A1-4029-B6F4-9EE62864D349}" destId="{014A7982-BFAC-48B9-B5FA-5C440928D4A9}" srcOrd="0" destOrd="0" presId="urn:microsoft.com/office/officeart/2005/8/layout/hProcess9"/>
    <dgm:cxn modelId="{5DCD6EE7-2D18-4D68-87BC-DFE13017BFCC}" type="presParOf" srcId="{3E89D0FD-09A1-4029-B6F4-9EE62864D349}" destId="{85DFCBA1-0BE6-4E50-B686-D8CEEB3C9C95}" srcOrd="1" destOrd="0" presId="urn:microsoft.com/office/officeart/2005/8/layout/hProcess9"/>
    <dgm:cxn modelId="{F97A560D-0AFA-4D3B-83CF-A3559FC86035}" type="presParOf" srcId="{3E89D0FD-09A1-4029-B6F4-9EE62864D349}" destId="{39ECB4C5-43E6-46AD-8207-1C9876F0091D}" srcOrd="2" destOrd="0" presId="urn:microsoft.com/office/officeart/2005/8/layout/hProcess9"/>
    <dgm:cxn modelId="{7D38E0E4-912C-436F-899E-2189CAD23FFF}" type="presParOf" srcId="{3E89D0FD-09A1-4029-B6F4-9EE62864D349}" destId="{C70DBEC8-AD6C-4157-811E-D31874B51E45}" srcOrd="3" destOrd="0" presId="urn:microsoft.com/office/officeart/2005/8/layout/hProcess9"/>
    <dgm:cxn modelId="{4D108DB5-8624-492D-AC24-50A925402A22}" type="presParOf" srcId="{3E89D0FD-09A1-4029-B6F4-9EE62864D349}" destId="{C19E21DD-B020-4A8B-86B2-3A8A49E1432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BDCB-BEC6-4602-9929-E711119DD3FB}">
      <dsp:nvSpPr>
        <dsp:cNvPr id="0" name=""/>
        <dsp:cNvSpPr/>
      </dsp:nvSpPr>
      <dsp:spPr>
        <a:xfrm>
          <a:off x="0" y="1404"/>
          <a:ext cx="2808563" cy="1685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Climate Change</a:t>
          </a:r>
        </a:p>
      </dsp:txBody>
      <dsp:txXfrm>
        <a:off x="0" y="1404"/>
        <a:ext cx="2808563" cy="1685138"/>
      </dsp:txXfrm>
    </dsp:sp>
    <dsp:sp modelId="{8C58C661-A4B3-4866-A3DF-5681E12736E7}">
      <dsp:nvSpPr>
        <dsp:cNvPr id="0" name=""/>
        <dsp:cNvSpPr/>
      </dsp:nvSpPr>
      <dsp:spPr>
        <a:xfrm>
          <a:off x="3089420" y="1404"/>
          <a:ext cx="2808563" cy="16851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Small Economy</a:t>
          </a:r>
        </a:p>
      </dsp:txBody>
      <dsp:txXfrm>
        <a:off x="3089420" y="1404"/>
        <a:ext cx="2808563" cy="1685138"/>
      </dsp:txXfrm>
    </dsp:sp>
    <dsp:sp modelId="{B2E36747-B65C-4AD2-A011-B9D96618BA69}">
      <dsp:nvSpPr>
        <dsp:cNvPr id="0" name=""/>
        <dsp:cNvSpPr/>
      </dsp:nvSpPr>
      <dsp:spPr>
        <a:xfrm>
          <a:off x="6178840" y="1404"/>
          <a:ext cx="2808563" cy="16851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Isolation</a:t>
          </a:r>
        </a:p>
      </dsp:txBody>
      <dsp:txXfrm>
        <a:off x="6178840" y="1404"/>
        <a:ext cx="2808563" cy="1685138"/>
      </dsp:txXfrm>
    </dsp:sp>
    <dsp:sp modelId="{4E6FA1FB-6A7F-4D4F-8178-F22A369A5306}">
      <dsp:nvSpPr>
        <dsp:cNvPr id="0" name=""/>
        <dsp:cNvSpPr/>
      </dsp:nvSpPr>
      <dsp:spPr>
        <a:xfrm>
          <a:off x="0" y="1967398"/>
          <a:ext cx="2808563" cy="16851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Externalities</a:t>
          </a:r>
        </a:p>
      </dsp:txBody>
      <dsp:txXfrm>
        <a:off x="0" y="1967398"/>
        <a:ext cx="2808563" cy="1685138"/>
      </dsp:txXfrm>
    </dsp:sp>
    <dsp:sp modelId="{90732CA9-5C18-4211-B2A9-F0FFFCC98BD0}">
      <dsp:nvSpPr>
        <dsp:cNvPr id="0" name=""/>
        <dsp:cNvSpPr/>
      </dsp:nvSpPr>
      <dsp:spPr>
        <a:xfrm>
          <a:off x="3089420" y="1967398"/>
          <a:ext cx="2808563" cy="16851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Survival</a:t>
          </a:r>
        </a:p>
      </dsp:txBody>
      <dsp:txXfrm>
        <a:off x="3089420" y="1967398"/>
        <a:ext cx="2808563" cy="1685138"/>
      </dsp:txXfrm>
    </dsp:sp>
    <dsp:sp modelId="{1939D226-ACA9-4031-9DB5-2D1D39848CDB}">
      <dsp:nvSpPr>
        <dsp:cNvPr id="0" name=""/>
        <dsp:cNvSpPr/>
      </dsp:nvSpPr>
      <dsp:spPr>
        <a:xfrm>
          <a:off x="6178840" y="1967398"/>
          <a:ext cx="2808563" cy="1685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SIDS and its challenges</a:t>
          </a:r>
        </a:p>
      </dsp:txBody>
      <dsp:txXfrm>
        <a:off x="6178840" y="1967398"/>
        <a:ext cx="2808563" cy="1685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C99A8-0AAB-4C68-BDA9-3D25561EC271}">
      <dsp:nvSpPr>
        <dsp:cNvPr id="0" name=""/>
        <dsp:cNvSpPr/>
      </dsp:nvSpPr>
      <dsp:spPr>
        <a:xfrm>
          <a:off x="772201" y="74697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18CA4-BFF2-4BAD-AF3C-EF7C95FD7A9D}">
      <dsp:nvSpPr>
        <dsp:cNvPr id="0" name=""/>
        <dsp:cNvSpPr/>
      </dsp:nvSpPr>
      <dsp:spPr>
        <a:xfrm>
          <a:off x="1006201" y="98097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32156-8D43-4536-A6BE-43DC79265287}">
      <dsp:nvSpPr>
        <dsp:cNvPr id="0" name=""/>
        <dsp:cNvSpPr/>
      </dsp:nvSpPr>
      <dsp:spPr>
        <a:xfrm>
          <a:off x="421201" y="21869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SDG’s</a:t>
          </a:r>
        </a:p>
      </dsp:txBody>
      <dsp:txXfrm>
        <a:off x="421201" y="2186970"/>
        <a:ext cx="1800000" cy="720000"/>
      </dsp:txXfrm>
    </dsp:sp>
    <dsp:sp modelId="{EDB9A4A7-53C0-4B38-A3A9-8FAF873C3B6E}">
      <dsp:nvSpPr>
        <dsp:cNvPr id="0" name=""/>
        <dsp:cNvSpPr/>
      </dsp:nvSpPr>
      <dsp:spPr>
        <a:xfrm>
          <a:off x="2887202" y="74697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862D4-1908-42C6-9217-40FD8FC7A9BE}">
      <dsp:nvSpPr>
        <dsp:cNvPr id="0" name=""/>
        <dsp:cNvSpPr/>
      </dsp:nvSpPr>
      <dsp:spPr>
        <a:xfrm>
          <a:off x="3121202" y="98097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5783D-933F-4BE8-873E-64F53B18C203}">
      <dsp:nvSpPr>
        <dsp:cNvPr id="0" name=""/>
        <dsp:cNvSpPr/>
      </dsp:nvSpPr>
      <dsp:spPr>
        <a:xfrm>
          <a:off x="2536202" y="21869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Agenda 2030 (People Planet Prosperity)</a:t>
          </a:r>
        </a:p>
      </dsp:txBody>
      <dsp:txXfrm>
        <a:off x="2536202" y="2186970"/>
        <a:ext cx="1800000" cy="720000"/>
      </dsp:txXfrm>
    </dsp:sp>
    <dsp:sp modelId="{BF8079CF-0908-4D43-A900-C31FA9D7FE6C}">
      <dsp:nvSpPr>
        <dsp:cNvPr id="0" name=""/>
        <dsp:cNvSpPr/>
      </dsp:nvSpPr>
      <dsp:spPr>
        <a:xfrm>
          <a:off x="5002201" y="74697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DDD7A-4747-4641-B4A4-9A520B73CAE5}">
      <dsp:nvSpPr>
        <dsp:cNvPr id="0" name=""/>
        <dsp:cNvSpPr/>
      </dsp:nvSpPr>
      <dsp:spPr>
        <a:xfrm>
          <a:off x="5236201" y="98097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68E74-41BF-4BA5-B492-4441828E604D}">
      <dsp:nvSpPr>
        <dsp:cNvPr id="0" name=""/>
        <dsp:cNvSpPr/>
      </dsp:nvSpPr>
      <dsp:spPr>
        <a:xfrm>
          <a:off x="4651201" y="21869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Innovative and targeted financial instruments </a:t>
          </a:r>
        </a:p>
      </dsp:txBody>
      <dsp:txXfrm>
        <a:off x="4651201" y="2186970"/>
        <a:ext cx="1800000" cy="720000"/>
      </dsp:txXfrm>
    </dsp:sp>
    <dsp:sp modelId="{E78A413A-36C0-4047-A969-FD1C8059407E}">
      <dsp:nvSpPr>
        <dsp:cNvPr id="0" name=""/>
        <dsp:cNvSpPr/>
      </dsp:nvSpPr>
      <dsp:spPr>
        <a:xfrm>
          <a:off x="7117202" y="74697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A2F95-BDF4-47E6-B0EF-649D66A0543A}">
      <dsp:nvSpPr>
        <dsp:cNvPr id="0" name=""/>
        <dsp:cNvSpPr/>
      </dsp:nvSpPr>
      <dsp:spPr>
        <a:xfrm>
          <a:off x="7351202" y="98097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21510-4A20-427A-BB05-230209E790BA}">
      <dsp:nvSpPr>
        <dsp:cNvPr id="0" name=""/>
        <dsp:cNvSpPr/>
      </dsp:nvSpPr>
      <dsp:spPr>
        <a:xfrm>
          <a:off x="6766202" y="21869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Technological advances</a:t>
          </a:r>
        </a:p>
      </dsp:txBody>
      <dsp:txXfrm>
        <a:off x="6766202" y="2186970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D7542-CE27-40A0-8D1A-44C1729EE4F2}">
      <dsp:nvSpPr>
        <dsp:cNvPr id="0" name=""/>
        <dsp:cNvSpPr/>
      </dsp:nvSpPr>
      <dsp:spPr>
        <a:xfrm>
          <a:off x="820935" y="0"/>
          <a:ext cx="9303941" cy="38900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A7982-BFAC-48B9-B5FA-5C440928D4A9}">
      <dsp:nvSpPr>
        <dsp:cNvPr id="0" name=""/>
        <dsp:cNvSpPr/>
      </dsp:nvSpPr>
      <dsp:spPr>
        <a:xfrm>
          <a:off x="3898" y="1167003"/>
          <a:ext cx="2657640" cy="155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Vision</a:t>
          </a:r>
          <a:endParaRPr lang="fr-FR" sz="5200" kern="1200" dirty="0"/>
        </a:p>
      </dsp:txBody>
      <dsp:txXfrm>
        <a:off x="79856" y="1242961"/>
        <a:ext cx="2505724" cy="1404088"/>
      </dsp:txXfrm>
    </dsp:sp>
    <dsp:sp modelId="{39ECB4C5-43E6-46AD-8207-1C9876F0091D}">
      <dsp:nvSpPr>
        <dsp:cNvPr id="0" name=""/>
        <dsp:cNvSpPr/>
      </dsp:nvSpPr>
      <dsp:spPr>
        <a:xfrm>
          <a:off x="3186612" y="0"/>
          <a:ext cx="4818931" cy="3890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Implementation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Misunderstanding vision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Personal preferences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Financial support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Multi-</a:t>
          </a:r>
          <a:r>
            <a:rPr lang="fr-FR" sz="1400" kern="1200" dirty="0" err="1"/>
            <a:t>year</a:t>
          </a:r>
          <a:r>
            <a:rPr lang="fr-FR" sz="1400" kern="1200" dirty="0"/>
            <a:t> </a:t>
          </a:r>
          <a:r>
            <a:rPr lang="fr-FR" sz="1400" kern="1200" dirty="0" err="1"/>
            <a:t>implementation</a:t>
          </a:r>
          <a:r>
            <a:rPr lang="fr-FR" sz="1400" kern="1200" dirty="0"/>
            <a:t> plan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Synergy</a:t>
          </a:r>
          <a:r>
            <a:rPr lang="fr-FR" sz="1400" kern="1200" dirty="0"/>
            <a:t> </a:t>
          </a:r>
          <a:r>
            <a:rPr lang="fr-FR" sz="1400" kern="1200" dirty="0" err="1"/>
            <a:t>instead</a:t>
          </a:r>
          <a:r>
            <a:rPr lang="fr-FR" sz="1400" kern="1200" dirty="0"/>
            <a:t> of </a:t>
          </a:r>
          <a:r>
            <a:rPr lang="fr-FR" sz="1400" kern="1200" dirty="0" err="1"/>
            <a:t>institutionalisation</a:t>
          </a:r>
          <a:endParaRPr lang="fr-FR" sz="14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 </a:t>
          </a:r>
        </a:p>
      </dsp:txBody>
      <dsp:txXfrm>
        <a:off x="3376507" y="189895"/>
        <a:ext cx="4439141" cy="3510220"/>
      </dsp:txXfrm>
    </dsp:sp>
    <dsp:sp modelId="{C19E21DD-B020-4A8B-86B2-3A8A49E14326}">
      <dsp:nvSpPr>
        <dsp:cNvPr id="0" name=""/>
        <dsp:cNvSpPr/>
      </dsp:nvSpPr>
      <dsp:spPr>
        <a:xfrm>
          <a:off x="8530617" y="1167003"/>
          <a:ext cx="2411297" cy="155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Goals </a:t>
          </a:r>
          <a:endParaRPr lang="fr-FR" sz="5200" kern="1200" dirty="0"/>
        </a:p>
      </dsp:txBody>
      <dsp:txXfrm>
        <a:off x="8606575" y="1242961"/>
        <a:ext cx="2259381" cy="14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7DAC3-CE8D-4C0A-BD7B-7E8BAE10731B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CBD3-AAFD-408C-A49E-4F407E49BA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04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49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22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32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15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22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0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60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02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21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76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12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25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9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87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57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D50C-35B4-4CFE-8BEA-A8A6B1AF1C93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47CDAF-B517-4023-97B1-47CB2E06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08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0E2DC-07DD-4FD0-9376-B29F38973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The Blue and Green sectors</a:t>
            </a:r>
            <a:endParaRPr lang="fr-FR" sz="3600" dirty="0">
              <a:solidFill>
                <a:srgbClr val="080808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997B10-D89E-43EF-8C50-AFCB9B753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745" y="4557900"/>
            <a:ext cx="2442690" cy="915772"/>
          </a:xfrm>
          <a:noFill/>
        </p:spPr>
        <p:txBody>
          <a:bodyPr>
            <a:normAutofit lnSpcReduction="10000"/>
          </a:bodyPr>
          <a:lstStyle/>
          <a:p>
            <a:r>
              <a:rPr lang="en-US" sz="1600">
                <a:solidFill>
                  <a:srgbClr val="080808"/>
                </a:solidFill>
              </a:rPr>
              <a:t>Poojanraj KHURUN</a:t>
            </a:r>
          </a:p>
          <a:p>
            <a:r>
              <a:rPr lang="en-US" sz="1600">
                <a:solidFill>
                  <a:srgbClr val="080808"/>
                </a:solidFill>
              </a:rPr>
              <a:t>FAO National Correspondent</a:t>
            </a:r>
            <a:endParaRPr lang="fr-FR" sz="1600">
              <a:solidFill>
                <a:srgbClr val="080808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5D58F8-6E57-3B99-0754-68119C85F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5" r="4532" b="-1"/>
          <a:stretch/>
        </p:blipFill>
        <p:spPr>
          <a:xfrm>
            <a:off x="6168343" y="-1"/>
            <a:ext cx="4906956" cy="4607926"/>
          </a:xfrm>
          <a:custGeom>
            <a:avLst/>
            <a:gdLst/>
            <a:ahLst/>
            <a:cxnLst/>
            <a:rect l="l" t="t" r="r" b="b"/>
            <a:pathLst>
              <a:path w="5956528" h="5593537">
                <a:moveTo>
                  <a:pt x="2615274" y="0"/>
                </a:moveTo>
                <a:lnTo>
                  <a:pt x="3341256" y="0"/>
                </a:lnTo>
                <a:lnTo>
                  <a:pt x="5956528" y="2615274"/>
                </a:lnTo>
                <a:lnTo>
                  <a:pt x="2978265" y="5593537"/>
                </a:lnTo>
                <a:lnTo>
                  <a:pt x="0" y="2615274"/>
                </a:lnTo>
                <a:lnTo>
                  <a:pt x="2615274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369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026029-2A83-4A9F-BCBF-4F1DD0E8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dirty="0"/>
              <a:t>Why Innovate?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ED62D92-E601-8166-766D-EFFD3E00C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987916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2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BD4A0F-F4E6-48EB-AB70-B7E343A1C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dirty="0"/>
              <a:t>Other reasons for innovations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F30D4AC-F4F9-06EA-D54D-A38F0D111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39577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12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76183-B56C-49E6-B25F-E6A06E1D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innovations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BA612B-8377-4EC1-90D8-F4452BD4D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4642" y="2133600"/>
            <a:ext cx="566454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CD1C35-7226-4B83-9334-E5357511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Source: Scandasia.com</a:t>
            </a:r>
          </a:p>
        </p:txBody>
      </p:sp>
    </p:spTree>
    <p:extLst>
      <p:ext uri="{BB962C8B-B14F-4D97-AF65-F5344CB8AC3E}">
        <p14:creationId xmlns:p14="http://schemas.microsoft.com/office/powerpoint/2010/main" val="114799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E1853-3E79-47C2-9D66-8C1C1501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en-US" dirty="0"/>
              <a:t>Challenges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179446-2FD9-4306-9FE1-91B165E81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Achieving</a:t>
            </a:r>
            <a:r>
              <a:rPr lang="en-US" dirty="0"/>
              <a:t> </a:t>
            </a:r>
            <a:r>
              <a:rPr lang="en-US" sz="3200" dirty="0"/>
              <a:t>sustainability</a:t>
            </a:r>
            <a:endParaRPr lang="fr-FR" sz="32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F4EDF3-32C2-4A31-8CEB-48040C457B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Backed by reliable information and technology</a:t>
            </a:r>
          </a:p>
          <a:p>
            <a:r>
              <a:rPr lang="en-US" dirty="0"/>
              <a:t>Sound policy</a:t>
            </a:r>
          </a:p>
          <a:p>
            <a:r>
              <a:rPr lang="en-US" dirty="0"/>
              <a:t>Implementation plan</a:t>
            </a:r>
          </a:p>
          <a:p>
            <a:r>
              <a:rPr lang="en-US" dirty="0"/>
              <a:t>Sustained resources for a period of time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E5AB54-C812-4A07-AC85-BBE387E80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Philosophy of innovation</a:t>
            </a:r>
            <a:endParaRPr lang="fr-FR" sz="32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287885-2C79-48FF-B717-6F0D9D3360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Bettering our present actions</a:t>
            </a:r>
          </a:p>
          <a:p>
            <a:r>
              <a:rPr lang="en-US" dirty="0"/>
              <a:t>Finding new avenues that achieves sustainability</a:t>
            </a:r>
          </a:p>
          <a:p>
            <a:r>
              <a:rPr lang="en-US" dirty="0"/>
              <a:t>Circularity of the product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75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B64CC22-9F6F-49BB-9DD5-886D8377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Our own challenges</a:t>
            </a:r>
            <a:endParaRPr lang="fr-FR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A0884-E7A6-496E-A2EF-8760B7ED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en-US" dirty="0"/>
              <a:t>Ageing population</a:t>
            </a:r>
          </a:p>
          <a:p>
            <a:r>
              <a:rPr lang="en-US" dirty="0"/>
              <a:t>Lack of labor</a:t>
            </a:r>
          </a:p>
          <a:p>
            <a:r>
              <a:rPr lang="en-US" dirty="0"/>
              <a:t>Purchasing power</a:t>
            </a:r>
          </a:p>
          <a:p>
            <a:r>
              <a:rPr lang="en-US" dirty="0"/>
              <a:t>Energy dependence</a:t>
            </a:r>
          </a:p>
          <a:p>
            <a:r>
              <a:rPr lang="en-US" dirty="0"/>
              <a:t>Coordination and project implementation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398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A7A76-D91C-4F99-A623-A4195B33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Coordination and project implementation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BB0056E-F7A2-478A-830A-34F6C2621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954840"/>
              </p:ext>
            </p:extLst>
          </p:nvPr>
        </p:nvGraphicFramePr>
        <p:xfrm>
          <a:off x="558800" y="2021840"/>
          <a:ext cx="10945813" cy="389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64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1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64" name="Rectangle 3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3" descr="Aerial view of a highway near the ocean">
            <a:extLst>
              <a:ext uri="{FF2B5EF4-FFF2-40B4-BE49-F238E27FC236}">
                <a16:creationId xmlns:a16="http://schemas.microsoft.com/office/drawing/2014/main" id="{E1EC61CB-1405-30B6-FBA1-60D5D3DF3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833" b="131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8FB074A-12D1-4FA9-9CE8-2137C3A1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Thank you</a:t>
            </a:r>
          </a:p>
        </p:txBody>
      </p:sp>
      <p:grpSp>
        <p:nvGrpSpPr>
          <p:cNvPr id="66" name="Group 41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7" name="Rectangle 55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09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128</Words>
  <Application>Microsoft Office PowerPoint</Application>
  <PresentationFormat>Grand écran</PresentationFormat>
  <Paragraphs>44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Brin</vt:lpstr>
      <vt:lpstr>The Blue and Green sectors</vt:lpstr>
      <vt:lpstr>Why Innovate?</vt:lpstr>
      <vt:lpstr>Other reasons for innovations</vt:lpstr>
      <vt:lpstr>Objectives of innovations</vt:lpstr>
      <vt:lpstr>Challenges</vt:lpstr>
      <vt:lpstr>Our own challenges</vt:lpstr>
      <vt:lpstr>Coordination and project implementation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Blue and Green sectors</dc:title>
  <dc:creator>khurun poojanraj</dc:creator>
  <cp:lastModifiedBy>khurun poojanraj</cp:lastModifiedBy>
  <cp:revision>1</cp:revision>
  <dcterms:created xsi:type="dcterms:W3CDTF">2022-04-24T16:51:37Z</dcterms:created>
  <dcterms:modified xsi:type="dcterms:W3CDTF">2022-04-24T17:27:58Z</dcterms:modified>
</cp:coreProperties>
</file>