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491" r:id="rId6"/>
    <p:sldId id="2507" r:id="rId7"/>
    <p:sldId id="2469" r:id="rId8"/>
    <p:sldId id="2490" r:id="rId9"/>
    <p:sldId id="2492" r:id="rId10"/>
    <p:sldId id="2493" r:id="rId11"/>
    <p:sldId id="2494" r:id="rId12"/>
    <p:sldId id="2495" r:id="rId13"/>
    <p:sldId id="2489" r:id="rId14"/>
    <p:sldId id="2498" r:id="rId15"/>
    <p:sldId id="2499" r:id="rId16"/>
    <p:sldId id="2501" r:id="rId17"/>
    <p:sldId id="2504" r:id="rId18"/>
    <p:sldId id="2502" r:id="rId19"/>
    <p:sldId id="2503" r:id="rId20"/>
    <p:sldId id="245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B30"/>
    <a:srgbClr val="43CEFF"/>
    <a:srgbClr val="FC5408"/>
    <a:srgbClr val="2F3342"/>
    <a:srgbClr val="57D3FF"/>
    <a:srgbClr val="C0F400"/>
    <a:srgbClr val="05D74D"/>
    <a:srgbClr val="05EE55"/>
    <a:srgbClr val="04C04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D346D4-17A7-8148-5F7E-50984795BB36}" v="18" dt="2022-04-19T09:59:49.783"/>
    <p1510:client id="{C9392B53-6D38-43BD-815B-3522C3B576BF}" v="221" dt="2022-04-19T09:56:46.272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0"/>
    <p:restoredTop sz="94624"/>
  </p:normalViewPr>
  <p:slideViewPr>
    <p:cSldViewPr snapToGrid="0">
      <p:cViewPr varScale="1">
        <p:scale>
          <a:sx n="69" d="100"/>
          <a:sy n="69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Nandini Savoo" userId="S::n.savoo@mric.mu::5c505fab-746c-4bfe-847a-eb5dd27f3089" providerId="AD" clId="Web-{5ED17893-9714-C391-CAA9-5D88E0359601}"/>
    <pc:docChg chg="addSld modSld">
      <pc:chgData name="Ms Nandini Savoo" userId="S::n.savoo@mric.mu::5c505fab-746c-4bfe-847a-eb5dd27f3089" providerId="AD" clId="Web-{5ED17893-9714-C391-CAA9-5D88E0359601}" dt="2022-02-22T11:16:19.703" v="188" actId="20577"/>
      <pc:docMkLst>
        <pc:docMk/>
      </pc:docMkLst>
      <pc:sldChg chg="modSp">
        <pc:chgData name="Ms Nandini Savoo" userId="S::n.savoo@mric.mu::5c505fab-746c-4bfe-847a-eb5dd27f3089" providerId="AD" clId="Web-{5ED17893-9714-C391-CAA9-5D88E0359601}" dt="2022-02-22T11:00:04.178" v="178" actId="1076"/>
        <pc:sldMkLst>
          <pc:docMk/>
          <pc:sldMk cId="1567587310" sldId="2456"/>
        </pc:sldMkLst>
        <pc:graphicFrameChg chg="mod modGraphic">
          <ac:chgData name="Ms Nandini Savoo" userId="S::n.savoo@mric.mu::5c505fab-746c-4bfe-847a-eb5dd27f3089" providerId="AD" clId="Web-{5ED17893-9714-C391-CAA9-5D88E0359601}" dt="2022-02-22T11:00:04.178" v="178" actId="1076"/>
          <ac:graphicFrameMkLst>
            <pc:docMk/>
            <pc:sldMk cId="1567587310" sldId="2456"/>
            <ac:graphicFrameMk id="6" creationId="{A399D910-B6CA-458A-A2BF-0B7E3DA48BB6}"/>
          </ac:graphicFrameMkLst>
        </pc:graphicFrameChg>
      </pc:sldChg>
      <pc:sldChg chg="modSp">
        <pc:chgData name="Ms Nandini Savoo" userId="S::n.savoo@mric.mu::5c505fab-746c-4bfe-847a-eb5dd27f3089" providerId="AD" clId="Web-{5ED17893-9714-C391-CAA9-5D88E0359601}" dt="2022-02-22T10:57:07.376" v="103"/>
        <pc:sldMkLst>
          <pc:docMk/>
          <pc:sldMk cId="553696333" sldId="2458"/>
        </pc:sldMkLst>
        <pc:graphicFrameChg chg="mod modGraphic">
          <ac:chgData name="Ms Nandini Savoo" userId="S::n.savoo@mric.mu::5c505fab-746c-4bfe-847a-eb5dd27f3089" providerId="AD" clId="Web-{5ED17893-9714-C391-CAA9-5D88E0359601}" dt="2022-02-22T10:57:07.376" v="103"/>
          <ac:graphicFrameMkLst>
            <pc:docMk/>
            <pc:sldMk cId="553696333" sldId="2458"/>
            <ac:graphicFrameMk id="6" creationId="{A399D910-B6CA-458A-A2BF-0B7E3DA48BB6}"/>
          </ac:graphicFrameMkLst>
        </pc:graphicFrameChg>
      </pc:sldChg>
      <pc:sldChg chg="modSp">
        <pc:chgData name="Ms Nandini Savoo" userId="S::n.savoo@mric.mu::5c505fab-746c-4bfe-847a-eb5dd27f3089" providerId="AD" clId="Web-{5ED17893-9714-C391-CAA9-5D88E0359601}" dt="2022-02-22T11:00:48.413" v="182"/>
        <pc:sldMkLst>
          <pc:docMk/>
          <pc:sldMk cId="488328663" sldId="2459"/>
        </pc:sldMkLst>
        <pc:graphicFrameChg chg="mod modGraphic">
          <ac:chgData name="Ms Nandini Savoo" userId="S::n.savoo@mric.mu::5c505fab-746c-4bfe-847a-eb5dd27f3089" providerId="AD" clId="Web-{5ED17893-9714-C391-CAA9-5D88E0359601}" dt="2022-02-22T11:00:48.413" v="182"/>
          <ac:graphicFrameMkLst>
            <pc:docMk/>
            <pc:sldMk cId="488328663" sldId="2459"/>
            <ac:graphicFrameMk id="6" creationId="{A399D910-B6CA-458A-A2BF-0B7E3DA48BB6}"/>
          </ac:graphicFrameMkLst>
        </pc:graphicFrameChg>
      </pc:sldChg>
      <pc:sldChg chg="modSp">
        <pc:chgData name="Ms Nandini Savoo" userId="S::n.savoo@mric.mu::5c505fab-746c-4bfe-847a-eb5dd27f3089" providerId="AD" clId="Web-{5ED17893-9714-C391-CAA9-5D88E0359601}" dt="2022-02-22T10:59:05.630" v="160" actId="1076"/>
        <pc:sldMkLst>
          <pc:docMk/>
          <pc:sldMk cId="2107425405" sldId="2460"/>
        </pc:sldMkLst>
        <pc:graphicFrameChg chg="mod modGraphic">
          <ac:chgData name="Ms Nandini Savoo" userId="S::n.savoo@mric.mu::5c505fab-746c-4bfe-847a-eb5dd27f3089" providerId="AD" clId="Web-{5ED17893-9714-C391-CAA9-5D88E0359601}" dt="2022-02-22T10:59:05.630" v="160" actId="1076"/>
          <ac:graphicFrameMkLst>
            <pc:docMk/>
            <pc:sldMk cId="2107425405" sldId="2460"/>
            <ac:graphicFrameMk id="6" creationId="{A399D910-B6CA-458A-A2BF-0B7E3DA48BB6}"/>
          </ac:graphicFrameMkLst>
        </pc:graphicFrameChg>
      </pc:sldChg>
      <pc:sldChg chg="addSp delSp modSp">
        <pc:chgData name="Ms Nandini Savoo" userId="S::n.savoo@mric.mu::5c505fab-746c-4bfe-847a-eb5dd27f3089" providerId="AD" clId="Web-{5ED17893-9714-C391-CAA9-5D88E0359601}" dt="2022-02-22T10:55:36.859" v="29"/>
        <pc:sldMkLst>
          <pc:docMk/>
          <pc:sldMk cId="1708257470" sldId="2461"/>
        </pc:sldMkLst>
        <pc:spChg chg="add mod">
          <ac:chgData name="Ms Nandini Savoo" userId="S::n.savoo@mric.mu::5c505fab-746c-4bfe-847a-eb5dd27f3089" providerId="AD" clId="Web-{5ED17893-9714-C391-CAA9-5D88E0359601}" dt="2022-02-22T10:55:36.859" v="29"/>
          <ac:spMkLst>
            <pc:docMk/>
            <pc:sldMk cId="1708257470" sldId="2461"/>
            <ac:spMk id="2" creationId="{EA86D9E3-EF35-489B-913C-46B296F7ED0E}"/>
          </ac:spMkLst>
        </pc:spChg>
        <pc:picChg chg="add del mod">
          <ac:chgData name="Ms Nandini Savoo" userId="S::n.savoo@mric.mu::5c505fab-746c-4bfe-847a-eb5dd27f3089" providerId="AD" clId="Web-{5ED17893-9714-C391-CAA9-5D88E0359601}" dt="2022-02-22T10:52:48.885" v="2"/>
          <ac:picMkLst>
            <pc:docMk/>
            <pc:sldMk cId="1708257470" sldId="2461"/>
            <ac:picMk id="2" creationId="{A96915EE-5F04-4368-BFA4-8D5812285A1B}"/>
          </ac:picMkLst>
        </pc:picChg>
        <pc:picChg chg="add mod">
          <ac:chgData name="Ms Nandini Savoo" userId="S::n.savoo@mric.mu::5c505fab-746c-4bfe-847a-eb5dd27f3089" providerId="AD" clId="Web-{5ED17893-9714-C391-CAA9-5D88E0359601}" dt="2022-02-22T10:53:59.168" v="9" actId="1076"/>
          <ac:picMkLst>
            <pc:docMk/>
            <pc:sldMk cId="1708257470" sldId="2461"/>
            <ac:picMk id="5" creationId="{B4ED2CCB-5FD9-49AA-9265-B03C8F844DBE}"/>
          </ac:picMkLst>
        </pc:picChg>
      </pc:sldChg>
      <pc:sldChg chg="modNotes">
        <pc:chgData name="Ms Nandini Savoo" userId="S::n.savoo@mric.mu::5c505fab-746c-4bfe-847a-eb5dd27f3089" providerId="AD" clId="Web-{5ED17893-9714-C391-CAA9-5D88E0359601}" dt="2022-02-22T11:16:08.453" v="187"/>
        <pc:sldMkLst>
          <pc:docMk/>
          <pc:sldMk cId="1394931537" sldId="2479"/>
        </pc:sldMkLst>
      </pc:sldChg>
      <pc:sldChg chg="add replId">
        <pc:chgData name="Ms Nandini Savoo" userId="S::n.savoo@mric.mu::5c505fab-746c-4bfe-847a-eb5dd27f3089" providerId="AD" clId="Web-{5ED17893-9714-C391-CAA9-5D88E0359601}" dt="2022-02-22T11:00:50.288" v="183"/>
        <pc:sldMkLst>
          <pc:docMk/>
          <pc:sldMk cId="1610705308" sldId="2481"/>
        </pc:sldMkLst>
      </pc:sldChg>
      <pc:sldChg chg="modSp">
        <pc:chgData name="Ms Nandini Savoo" userId="S::n.savoo@mric.mu::5c505fab-746c-4bfe-847a-eb5dd27f3089" providerId="AD" clId="Web-{5ED17893-9714-C391-CAA9-5D88E0359601}" dt="2022-02-22T11:16:19.703" v="188" actId="20577"/>
        <pc:sldMkLst>
          <pc:docMk/>
          <pc:sldMk cId="2328124542" sldId="2483"/>
        </pc:sldMkLst>
        <pc:spChg chg="mod">
          <ac:chgData name="Ms Nandini Savoo" userId="S::n.savoo@mric.mu::5c505fab-746c-4bfe-847a-eb5dd27f3089" providerId="AD" clId="Web-{5ED17893-9714-C391-CAA9-5D88E0359601}" dt="2022-02-22T11:16:19.703" v="188" actId="20577"/>
          <ac:spMkLst>
            <pc:docMk/>
            <pc:sldMk cId="2328124542" sldId="2483"/>
            <ac:spMk id="6" creationId="{0224E3AE-3A1B-4EA6-9B39-9AE65C459088}"/>
          </ac:spMkLst>
        </pc:spChg>
      </pc:sldChg>
    </pc:docChg>
  </pc:docChgLst>
  <pc:docChgLst>
    <pc:chgData name="Ms Nandini Savoo" userId="S::n.savoo@mric.mu::5c505fab-746c-4bfe-847a-eb5dd27f3089" providerId="AD" clId="Web-{6B874D94-5D3E-1B02-2C4B-4AD8C38BE57C}"/>
    <pc:docChg chg="addSld modSld">
      <pc:chgData name="Ms Nandini Savoo" userId="S::n.savoo@mric.mu::5c505fab-746c-4bfe-847a-eb5dd27f3089" providerId="AD" clId="Web-{6B874D94-5D3E-1B02-2C4B-4AD8C38BE57C}" dt="2022-02-23T08:15:30.591" v="407"/>
      <pc:docMkLst>
        <pc:docMk/>
      </pc:docMkLst>
      <pc:sldChg chg="addSp modSp addAnim delAnim modAnim">
        <pc:chgData name="Ms Nandini Savoo" userId="S::n.savoo@mric.mu::5c505fab-746c-4bfe-847a-eb5dd27f3089" providerId="AD" clId="Web-{6B874D94-5D3E-1B02-2C4B-4AD8C38BE57C}" dt="2022-02-23T08:05:08.654" v="344" actId="1076"/>
        <pc:sldMkLst>
          <pc:docMk/>
          <pc:sldMk cId="1567587310" sldId="2456"/>
        </pc:sldMkLst>
        <pc:spChg chg="add mod">
          <ac:chgData name="Ms Nandini Savoo" userId="S::n.savoo@mric.mu::5c505fab-746c-4bfe-847a-eb5dd27f3089" providerId="AD" clId="Web-{6B874D94-5D3E-1B02-2C4B-4AD8C38BE57C}" dt="2022-02-23T08:05:08.654" v="344" actId="1076"/>
          <ac:spMkLst>
            <pc:docMk/>
            <pc:sldMk cId="1567587310" sldId="2456"/>
            <ac:spMk id="2" creationId="{803F262C-6F21-4978-AD56-D6C3669C6C64}"/>
          </ac:spMkLst>
        </pc:spChg>
      </pc:sldChg>
      <pc:sldChg chg="addSp modSp">
        <pc:chgData name="Ms Nandini Savoo" userId="S::n.savoo@mric.mu::5c505fab-746c-4bfe-847a-eb5dd27f3089" providerId="AD" clId="Web-{6B874D94-5D3E-1B02-2C4B-4AD8C38BE57C}" dt="2022-02-23T08:08:19.331" v="359" actId="20577"/>
        <pc:sldMkLst>
          <pc:docMk/>
          <pc:sldMk cId="553696333" sldId="2458"/>
        </pc:sldMkLst>
        <pc:spChg chg="add mod">
          <ac:chgData name="Ms Nandini Savoo" userId="S::n.savoo@mric.mu::5c505fab-746c-4bfe-847a-eb5dd27f3089" providerId="AD" clId="Web-{6B874D94-5D3E-1B02-2C4B-4AD8C38BE57C}" dt="2022-02-23T08:08:19.331" v="359" actId="20577"/>
          <ac:spMkLst>
            <pc:docMk/>
            <pc:sldMk cId="553696333" sldId="2458"/>
            <ac:spMk id="2" creationId="{44773408-32D1-4CE3-BF99-81B311212A19}"/>
          </ac:spMkLst>
        </pc:spChg>
        <pc:graphicFrameChg chg="mod modGraphic">
          <ac:chgData name="Ms Nandini Savoo" userId="S::n.savoo@mric.mu::5c505fab-746c-4bfe-847a-eb5dd27f3089" providerId="AD" clId="Web-{6B874D94-5D3E-1B02-2C4B-4AD8C38BE57C}" dt="2022-02-23T08:07:46.189" v="355"/>
          <ac:graphicFrameMkLst>
            <pc:docMk/>
            <pc:sldMk cId="553696333" sldId="2458"/>
            <ac:graphicFrameMk id="6" creationId="{A399D910-B6CA-458A-A2BF-0B7E3DA48BB6}"/>
          </ac:graphicFrameMkLst>
        </pc:graphicFrameChg>
      </pc:sldChg>
      <pc:sldChg chg="addSp modSp">
        <pc:chgData name="Ms Nandini Savoo" userId="S::n.savoo@mric.mu::5c505fab-746c-4bfe-847a-eb5dd27f3089" providerId="AD" clId="Web-{6B874D94-5D3E-1B02-2C4B-4AD8C38BE57C}" dt="2022-02-23T08:08:49.769" v="369" actId="1076"/>
        <pc:sldMkLst>
          <pc:docMk/>
          <pc:sldMk cId="488328663" sldId="2459"/>
        </pc:sldMkLst>
        <pc:spChg chg="add mod">
          <ac:chgData name="Ms Nandini Savoo" userId="S::n.savoo@mric.mu::5c505fab-746c-4bfe-847a-eb5dd27f3089" providerId="AD" clId="Web-{6B874D94-5D3E-1B02-2C4B-4AD8C38BE57C}" dt="2022-02-23T08:08:49.769" v="369" actId="1076"/>
          <ac:spMkLst>
            <pc:docMk/>
            <pc:sldMk cId="488328663" sldId="2459"/>
            <ac:spMk id="2" creationId="{0FA9FA79-EBD6-49B7-916B-5E78CAEB3472}"/>
          </ac:spMkLst>
        </pc:spChg>
        <pc:graphicFrameChg chg="mod modGraphic">
          <ac:chgData name="Ms Nandini Savoo" userId="S::n.savoo@mric.mu::5c505fab-746c-4bfe-847a-eb5dd27f3089" providerId="AD" clId="Web-{6B874D94-5D3E-1B02-2C4B-4AD8C38BE57C}" dt="2022-02-23T08:08:33.940" v="363"/>
          <ac:graphicFrameMkLst>
            <pc:docMk/>
            <pc:sldMk cId="488328663" sldId="2459"/>
            <ac:graphicFrameMk id="6" creationId="{A399D910-B6CA-458A-A2BF-0B7E3DA48BB6}"/>
          </ac:graphicFrameMkLst>
        </pc:graphicFrameChg>
      </pc:sldChg>
      <pc:sldChg chg="addSp modSp">
        <pc:chgData name="Ms Nandini Savoo" userId="S::n.savoo@mric.mu::5c505fab-746c-4bfe-847a-eb5dd27f3089" providerId="AD" clId="Web-{6B874D94-5D3E-1B02-2C4B-4AD8C38BE57C}" dt="2022-02-23T08:15:23.794" v="403"/>
        <pc:sldMkLst>
          <pc:docMk/>
          <pc:sldMk cId="1708257470" sldId="2461"/>
        </pc:sldMkLst>
        <pc:spChg chg="add mod">
          <ac:chgData name="Ms Nandini Savoo" userId="S::n.savoo@mric.mu::5c505fab-746c-4bfe-847a-eb5dd27f3089" providerId="AD" clId="Web-{6B874D94-5D3E-1B02-2C4B-4AD8C38BE57C}" dt="2022-02-23T08:10:08.333" v="385" actId="20577"/>
          <ac:spMkLst>
            <pc:docMk/>
            <pc:sldMk cId="1708257470" sldId="2461"/>
            <ac:spMk id="7" creationId="{EA740501-80C7-4D08-8402-EB0A65C0FCD1}"/>
          </ac:spMkLst>
        </pc:spChg>
        <pc:spChg chg="add mod">
          <ac:chgData name="Ms Nandini Savoo" userId="S::n.savoo@mric.mu::5c505fab-746c-4bfe-847a-eb5dd27f3089" providerId="AD" clId="Web-{6B874D94-5D3E-1B02-2C4B-4AD8C38BE57C}" dt="2022-02-23T08:10:27.849" v="391" actId="1076"/>
          <ac:spMkLst>
            <pc:docMk/>
            <pc:sldMk cId="1708257470" sldId="2461"/>
            <ac:spMk id="8" creationId="{8A2466EE-2A36-4E70-B85F-8996376CE88A}"/>
          </ac:spMkLst>
        </pc:spChg>
        <pc:graphicFrameChg chg="mod modGraphic">
          <ac:chgData name="Ms Nandini Savoo" userId="S::n.savoo@mric.mu::5c505fab-746c-4bfe-847a-eb5dd27f3089" providerId="AD" clId="Web-{6B874D94-5D3E-1B02-2C4B-4AD8C38BE57C}" dt="2022-02-23T08:15:23.794" v="403"/>
          <ac:graphicFrameMkLst>
            <pc:docMk/>
            <pc:sldMk cId="1708257470" sldId="2461"/>
            <ac:graphicFrameMk id="6" creationId="{A399D910-B6CA-458A-A2BF-0B7E3DA48BB6}"/>
          </ac:graphicFrameMkLst>
        </pc:graphicFrameChg>
        <pc:picChg chg="mod ord">
          <ac:chgData name="Ms Nandini Savoo" userId="S::n.savoo@mric.mu::5c505fab-746c-4bfe-847a-eb5dd27f3089" providerId="AD" clId="Web-{6B874D94-5D3E-1B02-2C4B-4AD8C38BE57C}" dt="2022-02-23T07:50:13.960" v="279" actId="1076"/>
          <ac:picMkLst>
            <pc:docMk/>
            <pc:sldMk cId="1708257470" sldId="2461"/>
            <ac:picMk id="5" creationId="{B4ED2CCB-5FD9-49AA-9265-B03C8F844DBE}"/>
          </ac:picMkLst>
        </pc:picChg>
      </pc:sldChg>
      <pc:sldChg chg="modSp">
        <pc:chgData name="Ms Nandini Savoo" userId="S::n.savoo@mric.mu::5c505fab-746c-4bfe-847a-eb5dd27f3089" providerId="AD" clId="Web-{6B874D94-5D3E-1B02-2C4B-4AD8C38BE57C}" dt="2022-02-23T07:12:39.265" v="1" actId="20577"/>
        <pc:sldMkLst>
          <pc:docMk/>
          <pc:sldMk cId="3990860545" sldId="2473"/>
        </pc:sldMkLst>
        <pc:spChg chg="mod">
          <ac:chgData name="Ms Nandini Savoo" userId="S::n.savoo@mric.mu::5c505fab-746c-4bfe-847a-eb5dd27f3089" providerId="AD" clId="Web-{6B874D94-5D3E-1B02-2C4B-4AD8C38BE57C}" dt="2022-02-23T07:12:39.265" v="1" actId="20577"/>
          <ac:spMkLst>
            <pc:docMk/>
            <pc:sldMk cId="3990860545" sldId="2473"/>
            <ac:spMk id="4" creationId="{0B8BC36B-896A-40ED-AE46-4ADCA9B8C3C4}"/>
          </ac:spMkLst>
        </pc:spChg>
      </pc:sldChg>
      <pc:sldChg chg="modSp">
        <pc:chgData name="Ms Nandini Savoo" userId="S::n.savoo@mric.mu::5c505fab-746c-4bfe-847a-eb5dd27f3089" providerId="AD" clId="Web-{6B874D94-5D3E-1B02-2C4B-4AD8C38BE57C}" dt="2022-02-23T07:28:15.507" v="51" actId="20577"/>
        <pc:sldMkLst>
          <pc:docMk/>
          <pc:sldMk cId="1394931537" sldId="2479"/>
        </pc:sldMkLst>
        <pc:spChg chg="mod">
          <ac:chgData name="Ms Nandini Savoo" userId="S::n.savoo@mric.mu::5c505fab-746c-4bfe-847a-eb5dd27f3089" providerId="AD" clId="Web-{6B874D94-5D3E-1B02-2C4B-4AD8C38BE57C}" dt="2022-02-23T07:28:15.507" v="51" actId="20577"/>
          <ac:spMkLst>
            <pc:docMk/>
            <pc:sldMk cId="1394931537" sldId="2479"/>
            <ac:spMk id="5" creationId="{AFEB4A4A-A8C2-43B3-BCEC-B170E278C79D}"/>
          </ac:spMkLst>
        </pc:spChg>
      </pc:sldChg>
      <pc:sldChg chg="modSp">
        <pc:chgData name="Ms Nandini Savoo" userId="S::n.savoo@mric.mu::5c505fab-746c-4bfe-847a-eb5dd27f3089" providerId="AD" clId="Web-{6B874D94-5D3E-1B02-2C4B-4AD8C38BE57C}" dt="2022-02-23T08:15:30.591" v="407"/>
        <pc:sldMkLst>
          <pc:docMk/>
          <pc:sldMk cId="1610705308" sldId="2481"/>
        </pc:sldMkLst>
        <pc:graphicFrameChg chg="mod modGraphic">
          <ac:chgData name="Ms Nandini Savoo" userId="S::n.savoo@mric.mu::5c505fab-746c-4bfe-847a-eb5dd27f3089" providerId="AD" clId="Web-{6B874D94-5D3E-1B02-2C4B-4AD8C38BE57C}" dt="2022-02-23T08:15:30.591" v="407"/>
          <ac:graphicFrameMkLst>
            <pc:docMk/>
            <pc:sldMk cId="1610705308" sldId="2481"/>
            <ac:graphicFrameMk id="6" creationId="{A399D910-B6CA-458A-A2BF-0B7E3DA48BB6}"/>
          </ac:graphicFrameMkLst>
        </pc:graphicFrameChg>
      </pc:sldChg>
      <pc:sldChg chg="modSp">
        <pc:chgData name="Ms Nandini Savoo" userId="S::n.savoo@mric.mu::5c505fab-746c-4bfe-847a-eb5dd27f3089" providerId="AD" clId="Web-{6B874D94-5D3E-1B02-2C4B-4AD8C38BE57C}" dt="2022-02-23T07:51:11.479" v="282" actId="20577"/>
        <pc:sldMkLst>
          <pc:docMk/>
          <pc:sldMk cId="760504863" sldId="2488"/>
        </pc:sldMkLst>
        <pc:spChg chg="mod">
          <ac:chgData name="Ms Nandini Savoo" userId="S::n.savoo@mric.mu::5c505fab-746c-4bfe-847a-eb5dd27f3089" providerId="AD" clId="Web-{6B874D94-5D3E-1B02-2C4B-4AD8C38BE57C}" dt="2022-02-23T07:51:11.479" v="282" actId="20577"/>
          <ac:spMkLst>
            <pc:docMk/>
            <pc:sldMk cId="760504863" sldId="2488"/>
            <ac:spMk id="6" creationId="{7E0E8055-17FA-43CE-9F03-E712F496B7CF}"/>
          </ac:spMkLst>
        </pc:spChg>
      </pc:sldChg>
      <pc:sldChg chg="addSp delSp modSp new mod setBg">
        <pc:chgData name="Ms Nandini Savoo" userId="S::n.savoo@mric.mu::5c505fab-746c-4bfe-847a-eb5dd27f3089" providerId="AD" clId="Web-{6B874D94-5D3E-1B02-2C4B-4AD8C38BE57C}" dt="2022-02-23T08:01:28.899" v="331" actId="14100"/>
        <pc:sldMkLst>
          <pc:docMk/>
          <pc:sldMk cId="3880358559" sldId="2489"/>
        </pc:sldMkLst>
        <pc:spChg chg="del mod">
          <ac:chgData name="Ms Nandini Savoo" userId="S::n.savoo@mric.mu::5c505fab-746c-4bfe-847a-eb5dd27f3089" providerId="AD" clId="Web-{6B874D94-5D3E-1B02-2C4B-4AD8C38BE57C}" dt="2022-02-23T08:00:41.382" v="323"/>
          <ac:spMkLst>
            <pc:docMk/>
            <pc:sldMk cId="3880358559" sldId="2489"/>
            <ac:spMk id="2" creationId="{1A6DBAFB-7D8C-4C93-9057-B635EB228194}"/>
          </ac:spMkLst>
        </pc:spChg>
        <pc:spChg chg="mo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3" creationId="{2D7345C9-F6DC-4125-AB4A-18A1AD57ECA7}"/>
          </ac:spMkLst>
        </pc:spChg>
        <pc:spChg chg="add mod">
          <ac:chgData name="Ms Nandini Savoo" userId="S::n.savoo@mric.mu::5c505fab-746c-4bfe-847a-eb5dd27f3089" providerId="AD" clId="Web-{6B874D94-5D3E-1B02-2C4B-4AD8C38BE57C}" dt="2022-02-23T07:53:21.027" v="285"/>
          <ac:spMkLst>
            <pc:docMk/>
            <pc:sldMk cId="3880358559" sldId="2489"/>
            <ac:spMk id="4" creationId="{B59C68FA-9914-4770-8B71-A78496256E8E}"/>
          </ac:spMkLst>
        </pc:spChg>
        <pc:spChg chg="add mod">
          <ac:chgData name="Ms Nandini Savoo" userId="S::n.savoo@mric.mu::5c505fab-746c-4bfe-847a-eb5dd27f3089" providerId="AD" clId="Web-{6B874D94-5D3E-1B02-2C4B-4AD8C38BE57C}" dt="2022-02-23T07:53:58.075" v="292" actId="1076"/>
          <ac:spMkLst>
            <pc:docMk/>
            <pc:sldMk cId="3880358559" sldId="2489"/>
            <ac:spMk id="5" creationId="{82A6855E-860E-485D-A2B8-9CCF3EA70655}"/>
          </ac:spMkLst>
        </pc:spChg>
        <pc:spChg chg="add mod">
          <ac:chgData name="Ms Nandini Savoo" userId="S::n.savoo@mric.mu::5c505fab-746c-4bfe-847a-eb5dd27f3089" providerId="AD" clId="Web-{6B874D94-5D3E-1B02-2C4B-4AD8C38BE57C}" dt="2022-02-23T07:53:53.919" v="291" actId="1076"/>
          <ac:spMkLst>
            <pc:docMk/>
            <pc:sldMk cId="3880358559" sldId="2489"/>
            <ac:spMk id="6" creationId="{092D3F04-B186-475B-9EFA-BD1579ECFD42}"/>
          </ac:spMkLst>
        </pc:spChg>
        <pc:spChg chg="del">
          <ac:chgData name="Ms Nandini Savoo" userId="S::n.savoo@mric.mu::5c505fab-746c-4bfe-847a-eb5dd27f3089" providerId="AD" clId="Web-{6B874D94-5D3E-1B02-2C4B-4AD8C38BE57C}" dt="2022-02-23T08:00:19.881" v="316"/>
          <ac:spMkLst>
            <pc:docMk/>
            <pc:sldMk cId="3880358559" sldId="2489"/>
            <ac:spMk id="7" creationId="{811DF0C4-1CDD-4C2E-88B9-EB29C5ADE2A3}"/>
          </ac:spMkLst>
        </pc:spChg>
        <pc:spChg chg="add del mod">
          <ac:chgData name="Ms Nandini Savoo" userId="S::n.savoo@mric.mu::5c505fab-746c-4bfe-847a-eb5dd27f3089" providerId="AD" clId="Web-{6B874D94-5D3E-1B02-2C4B-4AD8C38BE57C}" dt="2022-02-23T07:54:20.670" v="296"/>
          <ac:spMkLst>
            <pc:docMk/>
            <pc:sldMk cId="3880358559" sldId="2489"/>
            <ac:spMk id="7" creationId="{DDA42684-D49C-4E8F-9E50-09D2A42C7CF4}"/>
          </ac:spMkLst>
        </pc:spChg>
        <pc:spChg chg="add mod">
          <ac:chgData name="Ms Nandini Savoo" userId="S::n.savoo@mric.mu::5c505fab-746c-4bfe-847a-eb5dd27f3089" providerId="AD" clId="Web-{6B874D94-5D3E-1B02-2C4B-4AD8C38BE57C}" dt="2022-02-23T07:54:44.608" v="299" actId="1076"/>
          <ac:spMkLst>
            <pc:docMk/>
            <pc:sldMk cId="3880358559" sldId="2489"/>
            <ac:spMk id="8" creationId="{5A18629C-F6CC-47A2-8DE0-F04A66ED5200}"/>
          </ac:spMkLst>
        </pc:spChg>
        <pc:spChg chg="add mod">
          <ac:chgData name="Ms Nandini Savoo" userId="S::n.savoo@mric.mu::5c505fab-746c-4bfe-847a-eb5dd27f3089" providerId="AD" clId="Web-{6B874D94-5D3E-1B02-2C4B-4AD8C38BE57C}" dt="2022-02-23T07:54:58.155" v="302" actId="1076"/>
          <ac:spMkLst>
            <pc:docMk/>
            <pc:sldMk cId="3880358559" sldId="2489"/>
            <ac:spMk id="9" creationId="{AD829132-4EDA-4336-80FA-82EACBB5FA0C}"/>
          </ac:spMkLst>
        </pc:spChg>
        <pc:spChg chg="add mod">
          <ac:chgData name="Ms Nandini Savoo" userId="S::n.savoo@mric.mu::5c505fab-746c-4bfe-847a-eb5dd27f3089" providerId="AD" clId="Web-{6B874D94-5D3E-1B02-2C4B-4AD8C38BE57C}" dt="2022-02-23T07:55:10.311" v="305" actId="1076"/>
          <ac:spMkLst>
            <pc:docMk/>
            <pc:sldMk cId="3880358559" sldId="2489"/>
            <ac:spMk id="10" creationId="{3CDAF687-2587-4140-910A-6436A321F17F}"/>
          </ac:spMkLst>
        </pc:spChg>
        <pc:spChg chg="add mod">
          <ac:chgData name="Ms Nandini Savoo" userId="S::n.savoo@mric.mu::5c505fab-746c-4bfe-847a-eb5dd27f3089" providerId="AD" clId="Web-{6B874D94-5D3E-1B02-2C4B-4AD8C38BE57C}" dt="2022-02-23T07:55:41.390" v="309" actId="1076"/>
          <ac:spMkLst>
            <pc:docMk/>
            <pc:sldMk cId="3880358559" sldId="2489"/>
            <ac:spMk id="11" creationId="{4E42F843-8412-4381-AE75-525AD6728CB2}"/>
          </ac:spMkLst>
        </pc:spChg>
        <pc:spChg chg="add mod">
          <ac:chgData name="Ms Nandini Savoo" userId="S::n.savoo@mric.mu::5c505fab-746c-4bfe-847a-eb5dd27f3089" providerId="AD" clId="Web-{6B874D94-5D3E-1B02-2C4B-4AD8C38BE57C}" dt="2022-02-23T07:55:51.875" v="312" actId="1076"/>
          <ac:spMkLst>
            <pc:docMk/>
            <pc:sldMk cId="3880358559" sldId="2489"/>
            <ac:spMk id="12" creationId="{5799045A-0C9F-4057-A411-740C73918B57}"/>
          </ac:spMkLst>
        </pc:spChg>
        <pc:spChg chg="add mod">
          <ac:chgData name="Ms Nandini Savoo" userId="S::n.savoo@mric.mu::5c505fab-746c-4bfe-847a-eb5dd27f3089" providerId="AD" clId="Web-{6B874D94-5D3E-1B02-2C4B-4AD8C38BE57C}" dt="2022-02-23T07:56:15.688" v="315" actId="1076"/>
          <ac:spMkLst>
            <pc:docMk/>
            <pc:sldMk cId="3880358559" sldId="2489"/>
            <ac:spMk id="13" creationId="{F35F2C50-EFA3-4DAE-AC67-2B4BECA9633F}"/>
          </ac:spMkLst>
        </pc:spChg>
        <pc:spChg chg="add mod">
          <ac:chgData name="Ms Nandini Savoo" userId="S::n.savoo@mric.mu::5c505fab-746c-4bfe-847a-eb5dd27f3089" providerId="AD" clId="Web-{6B874D94-5D3E-1B02-2C4B-4AD8C38BE57C}" dt="2022-02-23T08:01:28.899" v="331" actId="14100"/>
          <ac:spMkLst>
            <pc:docMk/>
            <pc:sldMk cId="3880358559" sldId="2489"/>
            <ac:spMk id="15" creationId="{9A0798E8-3A01-45B9-9D83-04F899C695BA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19" creationId="{F3060C83-F051-4F0E-ABAD-AA0DFC48B218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21" creationId="{83C98ABE-055B-441F-B07E-44F97F083C39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23" creationId="{29FDB030-9B49-4CED-8CCD-4D99382388AC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25" creationId="{3783CA14-24A1-485C-8B30-D6A5D87987AD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27" creationId="{9A97C86A-04D6-40F7-AE84-31AB43E6A846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29" creationId="{FF9F2414-84E8-453E-B1F3-389FDE8192D9}"/>
          </ac:spMkLst>
        </pc:spChg>
        <pc:spChg chg="add">
          <ac:chgData name="Ms Nandini Savoo" userId="S::n.savoo@mric.mu::5c505fab-746c-4bfe-847a-eb5dd27f3089" providerId="AD" clId="Web-{6B874D94-5D3E-1B02-2C4B-4AD8C38BE57C}" dt="2022-02-23T08:00:35.226" v="322"/>
          <ac:spMkLst>
            <pc:docMk/>
            <pc:sldMk cId="3880358559" sldId="2489"/>
            <ac:spMk id="31" creationId="{3ECA69A1-7536-43AC-85EF-C7106179F5ED}"/>
          </ac:spMkLst>
        </pc:spChg>
        <pc:picChg chg="add mod">
          <ac:chgData name="Ms Nandini Savoo" userId="S::n.savoo@mric.mu::5c505fab-746c-4bfe-847a-eb5dd27f3089" providerId="AD" clId="Web-{6B874D94-5D3E-1B02-2C4B-4AD8C38BE57C}" dt="2022-02-23T08:01:04.742" v="328" actId="1076"/>
          <ac:picMkLst>
            <pc:docMk/>
            <pc:sldMk cId="3880358559" sldId="2489"/>
            <ac:picMk id="14" creationId="{5BB62514-D95C-4BF9-BDFF-014A2285DB26}"/>
          </ac:picMkLst>
        </pc:picChg>
      </pc:sldChg>
    </pc:docChg>
  </pc:docChgLst>
  <pc:docChgLst>
    <pc:chgData name="Ms Nandini Savoo" userId="S::n.savoo@mric.mu::5c505fab-746c-4bfe-847a-eb5dd27f3089" providerId="AD" clId="Web-{CAE3CDDA-1E20-8540-8EFD-30C682FF914A}"/>
    <pc:docChg chg="sldOrd">
      <pc:chgData name="Ms Nandini Savoo" userId="S::n.savoo@mric.mu::5c505fab-746c-4bfe-847a-eb5dd27f3089" providerId="AD" clId="Web-{CAE3CDDA-1E20-8540-8EFD-30C682FF914A}" dt="2022-02-17T04:40:24.784" v="0"/>
      <pc:docMkLst>
        <pc:docMk/>
      </pc:docMkLst>
      <pc:sldChg chg="ord">
        <pc:chgData name="Ms Nandini Savoo" userId="S::n.savoo@mric.mu::5c505fab-746c-4bfe-847a-eb5dd27f3089" providerId="AD" clId="Web-{CAE3CDDA-1E20-8540-8EFD-30C682FF914A}" dt="2022-02-17T04:40:24.784" v="0"/>
        <pc:sldMkLst>
          <pc:docMk/>
          <pc:sldMk cId="59582380" sldId="2442"/>
        </pc:sldMkLst>
      </pc:sldChg>
    </pc:docChg>
  </pc:docChgLst>
  <pc:docChgLst>
    <pc:chgData name="Ms Nandini Savoo" userId="S::n.savoo@mric.mu::5c505fab-746c-4bfe-847a-eb5dd27f3089" providerId="AD" clId="Web-{3F5F0F5F-8F9A-8193-30C4-953A049ED9F8}"/>
    <pc:docChg chg="addSld delSld modSld sldOrd">
      <pc:chgData name="Ms Nandini Savoo" userId="S::n.savoo@mric.mu::5c505fab-746c-4bfe-847a-eb5dd27f3089" providerId="AD" clId="Web-{3F5F0F5F-8F9A-8193-30C4-953A049ED9F8}" dt="2022-04-19T05:45:46.548" v="30"/>
      <pc:docMkLst>
        <pc:docMk/>
      </pc:docMkLst>
      <pc:sldChg chg="ord">
        <pc:chgData name="Ms Nandini Savoo" userId="S::n.savoo@mric.mu::5c505fab-746c-4bfe-847a-eb5dd27f3089" providerId="AD" clId="Web-{3F5F0F5F-8F9A-8193-30C4-953A049ED9F8}" dt="2022-04-19T05:45:45.298" v="20"/>
        <pc:sldMkLst>
          <pc:docMk/>
          <pc:sldMk cId="259734590" sldId="2434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10"/>
        <pc:sldMkLst>
          <pc:docMk/>
          <pc:sldMk cId="863694912" sldId="2452"/>
        </pc:sldMkLst>
      </pc:sldChg>
      <pc:sldChg chg="del">
        <pc:chgData name="Ms Nandini Savoo" userId="S::n.savoo@mric.mu::5c505fab-746c-4bfe-847a-eb5dd27f3089" providerId="AD" clId="Web-{3F5F0F5F-8F9A-8193-30C4-953A049ED9F8}" dt="2022-04-19T05:12:51.643" v="18"/>
        <pc:sldMkLst>
          <pc:docMk/>
          <pc:sldMk cId="754477135" sldId="2454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9"/>
        <pc:sldMkLst>
          <pc:docMk/>
          <pc:sldMk cId="1567587310" sldId="2456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7"/>
        <pc:sldMkLst>
          <pc:docMk/>
          <pc:sldMk cId="553696333" sldId="2458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6"/>
        <pc:sldMkLst>
          <pc:docMk/>
          <pc:sldMk cId="488328663" sldId="2459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8"/>
        <pc:sldMkLst>
          <pc:docMk/>
          <pc:sldMk cId="2107425405" sldId="2460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5"/>
        <pc:sldMkLst>
          <pc:docMk/>
          <pc:sldMk cId="1708257470" sldId="2461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7"/>
        <pc:sldMkLst>
          <pc:docMk/>
          <pc:sldMk cId="3582161758" sldId="2462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6"/>
        <pc:sldMkLst>
          <pc:docMk/>
          <pc:sldMk cId="3935289653" sldId="2464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4"/>
        <pc:sldMkLst>
          <pc:docMk/>
          <pc:sldMk cId="3169087859" sldId="2468"/>
        </pc:sldMkLst>
      </pc:sldChg>
      <pc:sldChg chg="delSp modSp ord">
        <pc:chgData name="Ms Nandini Savoo" userId="S::n.savoo@mric.mu::5c505fab-746c-4bfe-847a-eb5dd27f3089" providerId="AD" clId="Web-{3F5F0F5F-8F9A-8193-30C4-953A049ED9F8}" dt="2022-04-19T05:45:46.032" v="29" actId="1076"/>
        <pc:sldMkLst>
          <pc:docMk/>
          <pc:sldMk cId="1771037998" sldId="2469"/>
        </pc:sldMkLst>
        <pc:spChg chg="mod">
          <ac:chgData name="Ms Nandini Savoo" userId="S::n.savoo@mric.mu::5c505fab-746c-4bfe-847a-eb5dd27f3089" providerId="AD" clId="Web-{3F5F0F5F-8F9A-8193-30C4-953A049ED9F8}" dt="2022-04-19T05:45:45.798" v="23" actId="20577"/>
          <ac:spMkLst>
            <pc:docMk/>
            <pc:sldMk cId="1771037998" sldId="2469"/>
            <ac:spMk id="4" creationId="{FD0A2D0C-A684-46BC-9962-A43B19ED2EB8}"/>
          </ac:spMkLst>
        </pc:spChg>
        <pc:spChg chg="del">
          <ac:chgData name="Ms Nandini Savoo" userId="S::n.savoo@mric.mu::5c505fab-746c-4bfe-847a-eb5dd27f3089" providerId="AD" clId="Web-{3F5F0F5F-8F9A-8193-30C4-953A049ED9F8}" dt="2022-04-19T05:45:45.767" v="22"/>
          <ac:spMkLst>
            <pc:docMk/>
            <pc:sldMk cId="1771037998" sldId="2469"/>
            <ac:spMk id="6" creationId="{6D4D0F31-EA6A-44D8-9C47-210C05B86891}"/>
          </ac:spMkLst>
        </pc:spChg>
        <pc:grpChg chg="mod">
          <ac:chgData name="Ms Nandini Savoo" userId="S::n.savoo@mric.mu::5c505fab-746c-4bfe-847a-eb5dd27f3089" providerId="AD" clId="Web-{3F5F0F5F-8F9A-8193-30C4-953A049ED9F8}" dt="2022-04-19T05:45:45.970" v="27" actId="1076"/>
          <ac:grpSpMkLst>
            <pc:docMk/>
            <pc:sldMk cId="1771037998" sldId="2469"/>
            <ac:grpSpMk id="5" creationId="{8716C191-34B5-459D-9DE7-0966D6BD21AB}"/>
          </ac:grpSpMkLst>
        </pc:grpChg>
        <pc:grpChg chg="mod">
          <ac:chgData name="Ms Nandini Savoo" userId="S::n.savoo@mric.mu::5c505fab-746c-4bfe-847a-eb5dd27f3089" providerId="AD" clId="Web-{3F5F0F5F-8F9A-8193-30C4-953A049ED9F8}" dt="2022-04-19T05:45:45.892" v="24" actId="1076"/>
          <ac:grpSpMkLst>
            <pc:docMk/>
            <pc:sldMk cId="1771037998" sldId="2469"/>
            <ac:grpSpMk id="7" creationId="{CE28995A-EBBF-4973-953D-A7475362160E}"/>
          </ac:grpSpMkLst>
        </pc:grpChg>
        <pc:grpChg chg="mod">
          <ac:chgData name="Ms Nandini Savoo" userId="S::n.savoo@mric.mu::5c505fab-746c-4bfe-847a-eb5dd27f3089" providerId="AD" clId="Web-{3F5F0F5F-8F9A-8193-30C4-953A049ED9F8}" dt="2022-04-19T05:45:45.923" v="25" actId="1076"/>
          <ac:grpSpMkLst>
            <pc:docMk/>
            <pc:sldMk cId="1771037998" sldId="2469"/>
            <ac:grpSpMk id="13" creationId="{FEC17E49-C228-44F9-B88F-A3916BEAB9F4}"/>
          </ac:grpSpMkLst>
        </pc:grpChg>
        <pc:grpChg chg="mod">
          <ac:chgData name="Ms Nandini Savoo" userId="S::n.savoo@mric.mu::5c505fab-746c-4bfe-847a-eb5dd27f3089" providerId="AD" clId="Web-{3F5F0F5F-8F9A-8193-30C4-953A049ED9F8}" dt="2022-04-19T05:45:45.939" v="26" actId="1076"/>
          <ac:grpSpMkLst>
            <pc:docMk/>
            <pc:sldMk cId="1771037998" sldId="2469"/>
            <ac:grpSpMk id="14" creationId="{21269A9F-1E17-40E2-BC1F-255568D23055}"/>
          </ac:grpSpMkLst>
        </pc:grpChg>
        <pc:grpChg chg="mod">
          <ac:chgData name="Ms Nandini Savoo" userId="S::n.savoo@mric.mu::5c505fab-746c-4bfe-847a-eb5dd27f3089" providerId="AD" clId="Web-{3F5F0F5F-8F9A-8193-30C4-953A049ED9F8}" dt="2022-04-19T05:45:46.001" v="28" actId="1076"/>
          <ac:grpSpMkLst>
            <pc:docMk/>
            <pc:sldMk cId="1771037998" sldId="2469"/>
            <ac:grpSpMk id="26" creationId="{5F4C6F94-C7CF-4BF5-9AF9-6422D2054587}"/>
          </ac:grpSpMkLst>
        </pc:grpChg>
        <pc:grpChg chg="mod">
          <ac:chgData name="Ms Nandini Savoo" userId="S::n.savoo@mric.mu::5c505fab-746c-4bfe-847a-eb5dd27f3089" providerId="AD" clId="Web-{3F5F0F5F-8F9A-8193-30C4-953A049ED9F8}" dt="2022-04-19T05:45:46.032" v="29" actId="1076"/>
          <ac:grpSpMkLst>
            <pc:docMk/>
            <pc:sldMk cId="1771037998" sldId="2469"/>
            <ac:grpSpMk id="31" creationId="{9F55BCAD-9A6F-4B0B-8733-0ABDBC3073AE}"/>
          </ac:grpSpMkLst>
        </pc:grpChg>
      </pc:sldChg>
      <pc:sldChg chg="del">
        <pc:chgData name="Ms Nandini Savoo" userId="S::n.savoo@mric.mu::5c505fab-746c-4bfe-847a-eb5dd27f3089" providerId="AD" clId="Web-{3F5F0F5F-8F9A-8193-30C4-953A049ED9F8}" dt="2022-04-19T05:12:42.158" v="13"/>
        <pc:sldMkLst>
          <pc:docMk/>
          <pc:sldMk cId="3110277933" sldId="2470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2"/>
        <pc:sldMkLst>
          <pc:docMk/>
          <pc:sldMk cId="3990860545" sldId="2473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5"/>
        <pc:sldMkLst>
          <pc:docMk/>
          <pc:sldMk cId="1659104715" sldId="2477"/>
        </pc:sldMkLst>
      </pc:sldChg>
      <pc:sldChg chg="del">
        <pc:chgData name="Ms Nandini Savoo" userId="S::n.savoo@mric.mu::5c505fab-746c-4bfe-847a-eb5dd27f3089" providerId="AD" clId="Web-{3F5F0F5F-8F9A-8193-30C4-953A049ED9F8}" dt="2022-04-19T05:12:42.127" v="0"/>
        <pc:sldMkLst>
          <pc:docMk/>
          <pc:sldMk cId="1394931537" sldId="2479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3"/>
        <pc:sldMkLst>
          <pc:docMk/>
          <pc:sldMk cId="3855805847" sldId="2480"/>
        </pc:sldMkLst>
      </pc:sldChg>
      <pc:sldChg chg="del">
        <pc:chgData name="Ms Nandini Savoo" userId="S::n.savoo@mric.mu::5c505fab-746c-4bfe-847a-eb5dd27f3089" providerId="AD" clId="Web-{3F5F0F5F-8F9A-8193-30C4-953A049ED9F8}" dt="2022-04-19T05:12:42.143" v="4"/>
        <pc:sldMkLst>
          <pc:docMk/>
          <pc:sldMk cId="1610705308" sldId="2481"/>
        </pc:sldMkLst>
      </pc:sldChg>
      <pc:sldChg chg="del">
        <pc:chgData name="Ms Nandini Savoo" userId="S::n.savoo@mric.mu::5c505fab-746c-4bfe-847a-eb5dd27f3089" providerId="AD" clId="Web-{3F5F0F5F-8F9A-8193-30C4-953A049ED9F8}" dt="2022-04-19T05:12:42.127" v="2"/>
        <pc:sldMkLst>
          <pc:docMk/>
          <pc:sldMk cId="3189164485" sldId="2486"/>
        </pc:sldMkLst>
      </pc:sldChg>
      <pc:sldChg chg="del">
        <pc:chgData name="Ms Nandini Savoo" userId="S::n.savoo@mric.mu::5c505fab-746c-4bfe-847a-eb5dd27f3089" providerId="AD" clId="Web-{3F5F0F5F-8F9A-8193-30C4-953A049ED9F8}" dt="2022-04-19T05:12:42.127" v="1"/>
        <pc:sldMkLst>
          <pc:docMk/>
          <pc:sldMk cId="561152187" sldId="2487"/>
        </pc:sldMkLst>
      </pc:sldChg>
      <pc:sldChg chg="del">
        <pc:chgData name="Ms Nandini Savoo" userId="S::n.savoo@mric.mu::5c505fab-746c-4bfe-847a-eb5dd27f3089" providerId="AD" clId="Web-{3F5F0F5F-8F9A-8193-30C4-953A049ED9F8}" dt="2022-04-19T05:12:42.158" v="11"/>
        <pc:sldMkLst>
          <pc:docMk/>
          <pc:sldMk cId="1189806691" sldId="2490"/>
        </pc:sldMkLst>
      </pc:sldChg>
      <pc:sldChg chg="add replId">
        <pc:chgData name="Ms Nandini Savoo" userId="S::n.savoo@mric.mu::5c505fab-746c-4bfe-847a-eb5dd27f3089" providerId="AD" clId="Web-{3F5F0F5F-8F9A-8193-30C4-953A049ED9F8}" dt="2022-04-19T05:45:46.548" v="30"/>
        <pc:sldMkLst>
          <pc:docMk/>
          <pc:sldMk cId="4237375819" sldId="2490"/>
        </pc:sldMkLst>
      </pc:sldChg>
    </pc:docChg>
  </pc:docChgLst>
  <pc:docChgLst>
    <pc:chgData name="Hafsah  Ramjane" userId="9f39d129-a234-404d-9351-61b026b304e7" providerId="ADAL" clId="{EBD6EB7B-3B0E-40C1-BCEF-816E90DB9415}"/>
    <pc:docChg chg="undo custSel addSld delSld modSld sldOrd">
      <pc:chgData name="Hafsah  Ramjane" userId="9f39d129-a234-404d-9351-61b026b304e7" providerId="ADAL" clId="{EBD6EB7B-3B0E-40C1-BCEF-816E90DB9415}" dt="2022-02-17T04:51:51.543" v="289" actId="20577"/>
      <pc:docMkLst>
        <pc:docMk/>
      </pc:docMkLst>
      <pc:sldChg chg="addSp delSp modSp mod">
        <pc:chgData name="Hafsah  Ramjane" userId="9f39d129-a234-404d-9351-61b026b304e7" providerId="ADAL" clId="{EBD6EB7B-3B0E-40C1-BCEF-816E90DB9415}" dt="2022-02-15T11:30:07.457" v="4" actId="167"/>
        <pc:sldMkLst>
          <pc:docMk/>
          <pc:sldMk cId="259734590" sldId="2434"/>
        </pc:sldMkLst>
        <pc:spChg chg="add del mod">
          <ac:chgData name="Hafsah  Ramjane" userId="9f39d129-a234-404d-9351-61b026b304e7" providerId="ADAL" clId="{EBD6EB7B-3B0E-40C1-BCEF-816E90DB9415}" dt="2022-02-15T11:30:00.598" v="1" actId="931"/>
          <ac:spMkLst>
            <pc:docMk/>
            <pc:sldMk cId="259734590" sldId="2434"/>
            <ac:spMk id="3" creationId="{F54C42CD-C6C8-4AB5-9C99-2ED69D7B36DC}"/>
          </ac:spMkLst>
        </pc:spChg>
        <pc:picChg chg="add mod ord">
          <ac:chgData name="Hafsah  Ramjane" userId="9f39d129-a234-404d-9351-61b026b304e7" providerId="ADAL" clId="{EBD6EB7B-3B0E-40C1-BCEF-816E90DB9415}" dt="2022-02-15T11:30:07.457" v="4" actId="167"/>
          <ac:picMkLst>
            <pc:docMk/>
            <pc:sldMk cId="259734590" sldId="2434"/>
            <ac:picMk id="5" creationId="{66575BAB-1BA0-4C21-804C-9DD0BDA3A25E}"/>
          </ac:picMkLst>
        </pc:picChg>
        <pc:picChg chg="del">
          <ac:chgData name="Hafsah  Ramjane" userId="9f39d129-a234-404d-9351-61b026b304e7" providerId="ADAL" clId="{EBD6EB7B-3B0E-40C1-BCEF-816E90DB9415}" dt="2022-02-15T11:29:48.580" v="0" actId="478"/>
          <ac:picMkLst>
            <pc:docMk/>
            <pc:sldMk cId="259734590" sldId="2434"/>
            <ac:picMk id="6" creationId="{5E06080F-9F80-49D4-9D28-F3FD457E4278}"/>
          </ac:picMkLst>
        </pc:picChg>
      </pc:sldChg>
      <pc:sldChg chg="modSp">
        <pc:chgData name="Hafsah  Ramjane" userId="9f39d129-a234-404d-9351-61b026b304e7" providerId="ADAL" clId="{EBD6EB7B-3B0E-40C1-BCEF-816E90DB9415}" dt="2022-02-17T04:51:51.543" v="289" actId="20577"/>
        <pc:sldMkLst>
          <pc:docMk/>
          <pc:sldMk cId="2041949925" sldId="2446"/>
        </pc:sldMkLst>
        <pc:graphicFrameChg chg="mod">
          <ac:chgData name="Hafsah  Ramjane" userId="9f39d129-a234-404d-9351-61b026b304e7" providerId="ADAL" clId="{EBD6EB7B-3B0E-40C1-BCEF-816E90DB9415}" dt="2022-02-17T04:51:51.543" v="289" actId="20577"/>
          <ac:graphicFrameMkLst>
            <pc:docMk/>
            <pc:sldMk cId="2041949925" sldId="2446"/>
            <ac:graphicFrameMk id="4" creationId="{BC77B46C-4C8A-45C2-AD8A-740424DC4C2E}"/>
          </ac:graphicFrameMkLst>
        </pc:graphicFrameChg>
      </pc:sldChg>
      <pc:sldChg chg="modSp mod">
        <pc:chgData name="Hafsah  Ramjane" userId="9f39d129-a234-404d-9351-61b026b304e7" providerId="ADAL" clId="{EBD6EB7B-3B0E-40C1-BCEF-816E90DB9415}" dt="2022-02-17T04:35:51.677" v="230" actId="1076"/>
        <pc:sldMkLst>
          <pc:docMk/>
          <pc:sldMk cId="3395689932" sldId="2448"/>
        </pc:sldMkLst>
        <pc:spChg chg="mod">
          <ac:chgData name="Hafsah  Ramjane" userId="9f39d129-a234-404d-9351-61b026b304e7" providerId="ADAL" clId="{EBD6EB7B-3B0E-40C1-BCEF-816E90DB9415}" dt="2022-02-17T04:35:41.654" v="229" actId="14100"/>
          <ac:spMkLst>
            <pc:docMk/>
            <pc:sldMk cId="3395689932" sldId="2448"/>
            <ac:spMk id="7" creationId="{A44BE6F5-39B0-4E0F-B77D-9CB743149E25}"/>
          </ac:spMkLst>
        </pc:spChg>
        <pc:spChg chg="mod">
          <ac:chgData name="Hafsah  Ramjane" userId="9f39d129-a234-404d-9351-61b026b304e7" providerId="ADAL" clId="{EBD6EB7B-3B0E-40C1-BCEF-816E90DB9415}" dt="2022-02-17T04:35:21.946" v="223" actId="1076"/>
          <ac:spMkLst>
            <pc:docMk/>
            <pc:sldMk cId="3395689932" sldId="2448"/>
            <ac:spMk id="8" creationId="{0C8A7FB6-4857-47E0-B7EB-784550100CD2}"/>
          </ac:spMkLst>
        </pc:spChg>
        <pc:spChg chg="mod">
          <ac:chgData name="Hafsah  Ramjane" userId="9f39d129-a234-404d-9351-61b026b304e7" providerId="ADAL" clId="{EBD6EB7B-3B0E-40C1-BCEF-816E90DB9415}" dt="2022-02-17T04:35:26.022" v="225" actId="1076"/>
          <ac:spMkLst>
            <pc:docMk/>
            <pc:sldMk cId="3395689932" sldId="2448"/>
            <ac:spMk id="9" creationId="{715C693C-158B-42DC-97BD-21CD6F6F3265}"/>
          </ac:spMkLst>
        </pc:spChg>
        <pc:spChg chg="mod">
          <ac:chgData name="Hafsah  Ramjane" userId="9f39d129-a234-404d-9351-61b026b304e7" providerId="ADAL" clId="{EBD6EB7B-3B0E-40C1-BCEF-816E90DB9415}" dt="2022-02-17T04:35:27.983" v="226" actId="1076"/>
          <ac:spMkLst>
            <pc:docMk/>
            <pc:sldMk cId="3395689932" sldId="2448"/>
            <ac:spMk id="10" creationId="{FE96A47D-1570-4A31-B340-847CD3166094}"/>
          </ac:spMkLst>
        </pc:spChg>
        <pc:spChg chg="mod">
          <ac:chgData name="Hafsah  Ramjane" userId="9f39d129-a234-404d-9351-61b026b304e7" providerId="ADAL" clId="{EBD6EB7B-3B0E-40C1-BCEF-816E90DB9415}" dt="2022-02-17T04:35:29.842" v="227" actId="1076"/>
          <ac:spMkLst>
            <pc:docMk/>
            <pc:sldMk cId="3395689932" sldId="2448"/>
            <ac:spMk id="11" creationId="{D3691F61-87AF-4FBB-9892-C250BB436452}"/>
          </ac:spMkLst>
        </pc:spChg>
        <pc:spChg chg="mod">
          <ac:chgData name="Hafsah  Ramjane" userId="9f39d129-a234-404d-9351-61b026b304e7" providerId="ADAL" clId="{EBD6EB7B-3B0E-40C1-BCEF-816E90DB9415}" dt="2022-02-17T04:35:19.595" v="222" actId="14100"/>
          <ac:spMkLst>
            <pc:docMk/>
            <pc:sldMk cId="3395689932" sldId="2448"/>
            <ac:spMk id="12" creationId="{6387B007-1790-4DA6-8919-C01A51572157}"/>
          </ac:spMkLst>
        </pc:spChg>
        <pc:spChg chg="mod">
          <ac:chgData name="Hafsah  Ramjane" userId="9f39d129-a234-404d-9351-61b026b304e7" providerId="ADAL" clId="{EBD6EB7B-3B0E-40C1-BCEF-816E90DB9415}" dt="2022-02-17T04:35:36.254" v="228" actId="1076"/>
          <ac:spMkLst>
            <pc:docMk/>
            <pc:sldMk cId="3395689932" sldId="2448"/>
            <ac:spMk id="13" creationId="{A4B2CACC-CB39-4FB7-AAC5-6E0B0D0DBF7A}"/>
          </ac:spMkLst>
        </pc:spChg>
        <pc:spChg chg="mod">
          <ac:chgData name="Hafsah  Ramjane" userId="9f39d129-a234-404d-9351-61b026b304e7" providerId="ADAL" clId="{EBD6EB7B-3B0E-40C1-BCEF-816E90DB9415}" dt="2022-02-15T11:45:31.814" v="146" actId="1076"/>
          <ac:spMkLst>
            <pc:docMk/>
            <pc:sldMk cId="3395689932" sldId="2448"/>
            <ac:spMk id="14" creationId="{F703F68E-392E-4DB4-93F4-1D36E56FF86A}"/>
          </ac:spMkLst>
        </pc:spChg>
        <pc:spChg chg="mod">
          <ac:chgData name="Hafsah  Ramjane" userId="9f39d129-a234-404d-9351-61b026b304e7" providerId="ADAL" clId="{EBD6EB7B-3B0E-40C1-BCEF-816E90DB9415}" dt="2022-02-15T11:45:27.494" v="144" actId="1076"/>
          <ac:spMkLst>
            <pc:docMk/>
            <pc:sldMk cId="3395689932" sldId="2448"/>
            <ac:spMk id="15" creationId="{0BB2DC28-D010-4CA8-AA64-35A33F292466}"/>
          </ac:spMkLst>
        </pc:spChg>
        <pc:spChg chg="mod">
          <ac:chgData name="Hafsah  Ramjane" userId="9f39d129-a234-404d-9351-61b026b304e7" providerId="ADAL" clId="{EBD6EB7B-3B0E-40C1-BCEF-816E90DB9415}" dt="2022-02-15T11:45:18.326" v="141" actId="1076"/>
          <ac:spMkLst>
            <pc:docMk/>
            <pc:sldMk cId="3395689932" sldId="2448"/>
            <ac:spMk id="16" creationId="{6A29D652-6E09-4894-AEF5-886F7665D3FF}"/>
          </ac:spMkLst>
        </pc:spChg>
        <pc:spChg chg="mod">
          <ac:chgData name="Hafsah  Ramjane" userId="9f39d129-a234-404d-9351-61b026b304e7" providerId="ADAL" clId="{EBD6EB7B-3B0E-40C1-BCEF-816E90DB9415}" dt="2022-02-15T11:45:29.670" v="145" actId="1076"/>
          <ac:spMkLst>
            <pc:docMk/>
            <pc:sldMk cId="3395689932" sldId="2448"/>
            <ac:spMk id="17" creationId="{79EFA887-A9AA-42DB-9ECD-061F4752EF74}"/>
          </ac:spMkLst>
        </pc:spChg>
        <pc:grpChg chg="mod">
          <ac:chgData name="Hafsah  Ramjane" userId="9f39d129-a234-404d-9351-61b026b304e7" providerId="ADAL" clId="{EBD6EB7B-3B0E-40C1-BCEF-816E90DB9415}" dt="2022-02-17T04:35:51.677" v="230" actId="1076"/>
          <ac:grpSpMkLst>
            <pc:docMk/>
            <pc:sldMk cId="3395689932" sldId="2448"/>
            <ac:grpSpMk id="6" creationId="{BCD950DD-794D-4C70-AA72-A052A27AD7E2}"/>
          </ac:grpSpMkLst>
        </pc:grpChg>
      </pc:sldChg>
      <pc:sldChg chg="modAnim">
        <pc:chgData name="Hafsah  Ramjane" userId="9f39d129-a234-404d-9351-61b026b304e7" providerId="ADAL" clId="{EBD6EB7B-3B0E-40C1-BCEF-816E90DB9415}" dt="2022-02-17T04:50:07.192" v="257"/>
        <pc:sldMkLst>
          <pc:docMk/>
          <pc:sldMk cId="1980233713" sldId="2449"/>
        </pc:sldMkLst>
      </pc:sldChg>
      <pc:sldChg chg="addSp delSp modSp del mod modClrScheme chgLayout">
        <pc:chgData name="Hafsah  Ramjane" userId="9f39d129-a234-404d-9351-61b026b304e7" providerId="ADAL" clId="{EBD6EB7B-3B0E-40C1-BCEF-816E90DB9415}" dt="2022-02-15T11:42:27.610" v="23" actId="47"/>
        <pc:sldMkLst>
          <pc:docMk/>
          <pc:sldMk cId="2392041387" sldId="2450"/>
        </pc:sldMkLst>
        <pc:spChg chg="mod">
          <ac:chgData name="Hafsah  Ramjane" userId="9f39d129-a234-404d-9351-61b026b304e7" providerId="ADAL" clId="{EBD6EB7B-3B0E-40C1-BCEF-816E90DB9415}" dt="2022-02-15T11:41:53" v="12" actId="26606"/>
          <ac:spMkLst>
            <pc:docMk/>
            <pc:sldMk cId="2392041387" sldId="2450"/>
            <ac:spMk id="2" creationId="{391BFAD9-3966-4FDB-9F94-5AC398799449}"/>
          </ac:spMkLst>
        </pc:spChg>
        <pc:spChg chg="mod">
          <ac:chgData name="Hafsah  Ramjane" userId="9f39d129-a234-404d-9351-61b026b304e7" providerId="ADAL" clId="{EBD6EB7B-3B0E-40C1-BCEF-816E90DB9415}" dt="2022-02-15T11:41:53" v="12" actId="26606"/>
          <ac:spMkLst>
            <pc:docMk/>
            <pc:sldMk cId="2392041387" sldId="2450"/>
            <ac:spMk id="3" creationId="{CEC4B71F-4938-48ED-84B8-270583135A5D}"/>
          </ac:spMkLst>
        </pc:spChg>
        <pc:spChg chg="add del">
          <ac:chgData name="Hafsah  Ramjane" userId="9f39d129-a234-404d-9351-61b026b304e7" providerId="ADAL" clId="{EBD6EB7B-3B0E-40C1-BCEF-816E90DB9415}" dt="2022-02-15T11:42:05.610" v="19" actId="22"/>
          <ac:spMkLst>
            <pc:docMk/>
            <pc:sldMk cId="2392041387" sldId="2450"/>
            <ac:spMk id="7" creationId="{B3C2B81B-C820-43D7-9766-E39A686BD6DD}"/>
          </ac:spMkLst>
        </pc:spChg>
        <pc:spChg chg="mod ord">
          <ac:chgData name="Hafsah  Ramjane" userId="9f39d129-a234-404d-9351-61b026b304e7" providerId="ADAL" clId="{EBD6EB7B-3B0E-40C1-BCEF-816E90DB9415}" dt="2022-02-15T11:41:53" v="12" actId="26606"/>
          <ac:spMkLst>
            <pc:docMk/>
            <pc:sldMk cId="2392041387" sldId="2450"/>
            <ac:spMk id="21" creationId="{946E2606-2E4D-4857-879C-3224D5A817B8}"/>
          </ac:spMkLst>
        </pc:spChg>
        <pc:spChg chg="add mod">
          <ac:chgData name="Hafsah  Ramjane" userId="9f39d129-a234-404d-9351-61b026b304e7" providerId="ADAL" clId="{EBD6EB7B-3B0E-40C1-BCEF-816E90DB9415}" dt="2022-02-15T11:41:53" v="12" actId="26606"/>
          <ac:spMkLst>
            <pc:docMk/>
            <pc:sldMk cId="2392041387" sldId="2450"/>
            <ac:spMk id="26" creationId="{5AF448F2-7775-44A1-ADE5-3E974F9FA230}"/>
          </ac:spMkLst>
        </pc:spChg>
        <pc:spChg chg="add mod">
          <ac:chgData name="Hafsah  Ramjane" userId="9f39d129-a234-404d-9351-61b026b304e7" providerId="ADAL" clId="{EBD6EB7B-3B0E-40C1-BCEF-816E90DB9415}" dt="2022-02-15T11:41:53" v="12" actId="26606"/>
          <ac:spMkLst>
            <pc:docMk/>
            <pc:sldMk cId="2392041387" sldId="2450"/>
            <ac:spMk id="28" creationId="{8F2DECD7-795F-49EC-85A6-47620BA03673}"/>
          </ac:spMkLst>
        </pc:spChg>
        <pc:picChg chg="del mod">
          <ac:chgData name="Hafsah  Ramjane" userId="9f39d129-a234-404d-9351-61b026b304e7" providerId="ADAL" clId="{EBD6EB7B-3B0E-40C1-BCEF-816E90DB9415}" dt="2022-02-15T11:34:17.887" v="6" actId="478"/>
          <ac:picMkLst>
            <pc:docMk/>
            <pc:sldMk cId="2392041387" sldId="2450"/>
            <ac:picMk id="4" creationId="{9A836132-06D3-4B2D-8583-ED2E5BA74D2B}"/>
          </ac:picMkLst>
        </pc:picChg>
        <pc:picChg chg="add del mod ord">
          <ac:chgData name="Hafsah  Ramjane" userId="9f39d129-a234-404d-9351-61b026b304e7" providerId="ADAL" clId="{EBD6EB7B-3B0E-40C1-BCEF-816E90DB9415}" dt="2022-02-15T11:42:21.841" v="22" actId="478"/>
          <ac:picMkLst>
            <pc:docMk/>
            <pc:sldMk cId="2392041387" sldId="2450"/>
            <ac:picMk id="6" creationId="{D5077FCF-5763-4287-A920-8303FE65C9D7}"/>
          </ac:picMkLst>
        </pc:picChg>
      </pc:sldChg>
      <pc:sldChg chg="delSp del mod">
        <pc:chgData name="Hafsah  Ramjane" userId="9f39d129-a234-404d-9351-61b026b304e7" providerId="ADAL" clId="{EBD6EB7B-3B0E-40C1-BCEF-816E90DB9415}" dt="2022-02-17T04:38:53.836" v="243" actId="2696"/>
        <pc:sldMkLst>
          <pc:docMk/>
          <pc:sldMk cId="1299048570" sldId="2452"/>
        </pc:sldMkLst>
        <pc:spChg chg="del">
          <ac:chgData name="Hafsah  Ramjane" userId="9f39d129-a234-404d-9351-61b026b304e7" providerId="ADAL" clId="{EBD6EB7B-3B0E-40C1-BCEF-816E90DB9415}" dt="2022-02-17T04:38:19.578" v="235" actId="21"/>
          <ac:spMkLst>
            <pc:docMk/>
            <pc:sldMk cId="1299048570" sldId="2452"/>
            <ac:spMk id="5" creationId="{1D378C77-EA3F-41CC-B739-1F7DE8D357C5}"/>
          </ac:spMkLst>
        </pc:spChg>
      </pc:sldChg>
      <pc:sldChg chg="addSp delSp modSp add mod">
        <pc:chgData name="Hafsah  Ramjane" userId="9f39d129-a234-404d-9351-61b026b304e7" providerId="ADAL" clId="{EBD6EB7B-3B0E-40C1-BCEF-816E90DB9415}" dt="2022-02-15T11:43:16.335" v="86" actId="1076"/>
        <pc:sldMkLst>
          <pc:docMk/>
          <pc:sldMk cId="1928000663" sldId="2453"/>
        </pc:sldMkLst>
        <pc:spChg chg="mod">
          <ac:chgData name="Hafsah  Ramjane" userId="9f39d129-a234-404d-9351-61b026b304e7" providerId="ADAL" clId="{EBD6EB7B-3B0E-40C1-BCEF-816E90DB9415}" dt="2022-02-15T11:42:50.185" v="67" actId="20577"/>
          <ac:spMkLst>
            <pc:docMk/>
            <pc:sldMk cId="1928000663" sldId="2453"/>
            <ac:spMk id="7" creationId="{56E55039-73C0-4B97-BAD2-9AB28B1624AF}"/>
          </ac:spMkLst>
        </pc:spChg>
        <pc:spChg chg="del">
          <ac:chgData name="Hafsah  Ramjane" userId="9f39d129-a234-404d-9351-61b026b304e7" providerId="ADAL" clId="{EBD6EB7B-3B0E-40C1-BCEF-816E90DB9415}" dt="2022-02-15T11:43:01.229" v="78" actId="478"/>
          <ac:spMkLst>
            <pc:docMk/>
            <pc:sldMk cId="1928000663" sldId="2453"/>
            <ac:spMk id="8" creationId="{671F0B9C-F5B4-4518-A1CB-87C48655926C}"/>
          </ac:spMkLst>
        </pc:spChg>
        <pc:spChg chg="del">
          <ac:chgData name="Hafsah  Ramjane" userId="9f39d129-a234-404d-9351-61b026b304e7" providerId="ADAL" clId="{EBD6EB7B-3B0E-40C1-BCEF-816E90DB9415}" dt="2022-02-15T11:42:53.689" v="69" actId="478"/>
          <ac:spMkLst>
            <pc:docMk/>
            <pc:sldMk cId="1928000663" sldId="2453"/>
            <ac:spMk id="11" creationId="{6EDB2834-5289-47CD-BB0B-1E11A77F9F85}"/>
          </ac:spMkLst>
        </pc:spChg>
        <pc:spChg chg="del">
          <ac:chgData name="Hafsah  Ramjane" userId="9f39d129-a234-404d-9351-61b026b304e7" providerId="ADAL" clId="{EBD6EB7B-3B0E-40C1-BCEF-816E90DB9415}" dt="2022-02-15T11:42:58.945" v="75" actId="478"/>
          <ac:spMkLst>
            <pc:docMk/>
            <pc:sldMk cId="1928000663" sldId="2453"/>
            <ac:spMk id="12" creationId="{0282C2AD-90CB-4C6C-ACBC-D6936FBAEA83}"/>
          </ac:spMkLst>
        </pc:spChg>
        <pc:spChg chg="del">
          <ac:chgData name="Hafsah  Ramjane" userId="9f39d129-a234-404d-9351-61b026b304e7" providerId="ADAL" clId="{EBD6EB7B-3B0E-40C1-BCEF-816E90DB9415}" dt="2022-02-15T11:42:56.355" v="72" actId="478"/>
          <ac:spMkLst>
            <pc:docMk/>
            <pc:sldMk cId="1928000663" sldId="2453"/>
            <ac:spMk id="16" creationId="{DCEF3CFD-EF9C-40C0-BC25-552A5DAEE6C0}"/>
          </ac:spMkLst>
        </pc:spChg>
        <pc:spChg chg="del">
          <ac:chgData name="Hafsah  Ramjane" userId="9f39d129-a234-404d-9351-61b026b304e7" providerId="ADAL" clId="{EBD6EB7B-3B0E-40C1-BCEF-816E90DB9415}" dt="2022-02-15T11:42:57.833" v="74" actId="478"/>
          <ac:spMkLst>
            <pc:docMk/>
            <pc:sldMk cId="1928000663" sldId="2453"/>
            <ac:spMk id="17" creationId="{95622138-9530-4740-988F-A361994115DD}"/>
          </ac:spMkLst>
        </pc:spChg>
        <pc:spChg chg="del">
          <ac:chgData name="Hafsah  Ramjane" userId="9f39d129-a234-404d-9351-61b026b304e7" providerId="ADAL" clId="{EBD6EB7B-3B0E-40C1-BCEF-816E90DB9415}" dt="2022-02-15T11:43:04.426" v="81" actId="478"/>
          <ac:spMkLst>
            <pc:docMk/>
            <pc:sldMk cId="1928000663" sldId="2453"/>
            <ac:spMk id="18" creationId="{8FE2DD6C-35B4-4327-B15E-D10255ED72A7}"/>
          </ac:spMkLst>
        </pc:spChg>
        <pc:spChg chg="del mod">
          <ac:chgData name="Hafsah  Ramjane" userId="9f39d129-a234-404d-9351-61b026b304e7" providerId="ADAL" clId="{EBD6EB7B-3B0E-40C1-BCEF-816E90DB9415}" dt="2022-02-15T11:43:03.174" v="80" actId="478"/>
          <ac:spMkLst>
            <pc:docMk/>
            <pc:sldMk cId="1928000663" sldId="2453"/>
            <ac:spMk id="19" creationId="{F2660AB6-CF5D-47C9-B403-028DA065EFF2}"/>
          </ac:spMkLst>
        </pc:spChg>
        <pc:picChg chg="add mod">
          <ac:chgData name="Hafsah  Ramjane" userId="9f39d129-a234-404d-9351-61b026b304e7" providerId="ADAL" clId="{EBD6EB7B-3B0E-40C1-BCEF-816E90DB9415}" dt="2022-02-15T11:43:16.335" v="86" actId="1076"/>
          <ac:picMkLst>
            <pc:docMk/>
            <pc:sldMk cId="1928000663" sldId="2453"/>
            <ac:picMk id="4" creationId="{3ED403B0-A9F5-47BC-9B11-2DA1251DBC5D}"/>
          </ac:picMkLst>
        </pc:picChg>
        <pc:picChg chg="del">
          <ac:chgData name="Hafsah  Ramjane" userId="9f39d129-a234-404d-9351-61b026b304e7" providerId="ADAL" clId="{EBD6EB7B-3B0E-40C1-BCEF-816E90DB9415}" dt="2022-02-15T11:42:59.983" v="77" actId="478"/>
          <ac:picMkLst>
            <pc:docMk/>
            <pc:sldMk cId="1928000663" sldId="2453"/>
            <ac:picMk id="9" creationId="{0D3A4E2C-DAD1-4327-98C1-04B9A3E07628}"/>
          </ac:picMkLst>
        </pc:picChg>
        <pc:picChg chg="del">
          <ac:chgData name="Hafsah  Ramjane" userId="9f39d129-a234-404d-9351-61b026b304e7" providerId="ADAL" clId="{EBD6EB7B-3B0E-40C1-BCEF-816E90DB9415}" dt="2022-02-15T11:42:52.649" v="68" actId="478"/>
          <ac:picMkLst>
            <pc:docMk/>
            <pc:sldMk cId="1928000663" sldId="2453"/>
            <ac:picMk id="10" creationId="{84F82227-07D8-43F4-98DC-A47EC806D5A3}"/>
          </ac:picMkLst>
        </pc:picChg>
        <pc:picChg chg="del">
          <ac:chgData name="Hafsah  Ramjane" userId="9f39d129-a234-404d-9351-61b026b304e7" providerId="ADAL" clId="{EBD6EB7B-3B0E-40C1-BCEF-816E90DB9415}" dt="2022-02-15T11:42:59.313" v="76" actId="478"/>
          <ac:picMkLst>
            <pc:docMk/>
            <pc:sldMk cId="1928000663" sldId="2453"/>
            <ac:picMk id="13" creationId="{7EC5C8C0-15EA-4A75-94B0-72CC46A9D4D1}"/>
          </ac:picMkLst>
        </pc:picChg>
        <pc:picChg chg="del">
          <ac:chgData name="Hafsah  Ramjane" userId="9f39d129-a234-404d-9351-61b026b304e7" providerId="ADAL" clId="{EBD6EB7B-3B0E-40C1-BCEF-816E90DB9415}" dt="2022-02-15T11:42:54.468" v="70" actId="478"/>
          <ac:picMkLst>
            <pc:docMk/>
            <pc:sldMk cId="1928000663" sldId="2453"/>
            <ac:picMk id="14" creationId="{306BC841-262F-4D12-9181-0212789DE5A8}"/>
          </ac:picMkLst>
        </pc:picChg>
        <pc:picChg chg="del">
          <ac:chgData name="Hafsah  Ramjane" userId="9f39d129-a234-404d-9351-61b026b304e7" providerId="ADAL" clId="{EBD6EB7B-3B0E-40C1-BCEF-816E90DB9415}" dt="2022-02-15T11:42:54.937" v="71" actId="478"/>
          <ac:picMkLst>
            <pc:docMk/>
            <pc:sldMk cId="1928000663" sldId="2453"/>
            <ac:picMk id="15" creationId="{1C03D807-FBD5-478D-AE0F-F66EFC27E6B6}"/>
          </ac:picMkLst>
        </pc:picChg>
        <pc:picChg chg="del">
          <ac:chgData name="Hafsah  Ramjane" userId="9f39d129-a234-404d-9351-61b026b304e7" providerId="ADAL" clId="{EBD6EB7B-3B0E-40C1-BCEF-816E90DB9415}" dt="2022-02-15T11:42:56.794" v="73" actId="478"/>
          <ac:picMkLst>
            <pc:docMk/>
            <pc:sldMk cId="1928000663" sldId="2453"/>
            <ac:picMk id="20" creationId="{A53F9A8F-61FA-4E8E-B65C-3D36834D4577}"/>
          </ac:picMkLst>
        </pc:picChg>
      </pc:sldChg>
      <pc:sldChg chg="modSp mod">
        <pc:chgData name="Hafsah  Ramjane" userId="9f39d129-a234-404d-9351-61b026b304e7" providerId="ADAL" clId="{EBD6EB7B-3B0E-40C1-BCEF-816E90DB9415}" dt="2022-02-17T04:51:20.555" v="286" actId="1076"/>
        <pc:sldMkLst>
          <pc:docMk/>
          <pc:sldMk cId="2310042540" sldId="2454"/>
        </pc:sldMkLst>
        <pc:spChg chg="mod">
          <ac:chgData name="Hafsah  Ramjane" userId="9f39d129-a234-404d-9351-61b026b304e7" providerId="ADAL" clId="{EBD6EB7B-3B0E-40C1-BCEF-816E90DB9415}" dt="2022-02-17T04:51:20.555" v="286" actId="1076"/>
          <ac:spMkLst>
            <pc:docMk/>
            <pc:sldMk cId="2310042540" sldId="2454"/>
            <ac:spMk id="6" creationId="{3201B2F9-62AC-4080-BBF4-FFD2824C8566}"/>
          </ac:spMkLst>
        </pc:spChg>
      </pc:sldChg>
      <pc:sldChg chg="addSp delSp modSp add mod ord">
        <pc:chgData name="Hafsah  Ramjane" userId="9f39d129-a234-404d-9351-61b026b304e7" providerId="ADAL" clId="{EBD6EB7B-3B0E-40C1-BCEF-816E90DB9415}" dt="2022-02-17T04:50:39.585" v="266" actId="20577"/>
        <pc:sldMkLst>
          <pc:docMk/>
          <pc:sldMk cId="3477959887" sldId="2455"/>
        </pc:sldMkLst>
        <pc:spChg chg="add mod">
          <ac:chgData name="Hafsah  Ramjane" userId="9f39d129-a234-404d-9351-61b026b304e7" providerId="ADAL" clId="{EBD6EB7B-3B0E-40C1-BCEF-816E90DB9415}" dt="2022-02-17T04:50:39.585" v="266" actId="20577"/>
          <ac:spMkLst>
            <pc:docMk/>
            <pc:sldMk cId="3477959887" sldId="2455"/>
            <ac:spMk id="6" creationId="{B45DDCB9-79CD-46ED-89A6-15A0D9BEBE5D}"/>
          </ac:spMkLst>
        </pc:spChg>
        <pc:spChg chg="mod">
          <ac:chgData name="Hafsah  Ramjane" userId="9f39d129-a234-404d-9351-61b026b304e7" providerId="ADAL" clId="{EBD6EB7B-3B0E-40C1-BCEF-816E90DB9415}" dt="2022-02-17T04:38:49.966" v="242" actId="1076"/>
          <ac:spMkLst>
            <pc:docMk/>
            <pc:sldMk cId="3477959887" sldId="2455"/>
            <ac:spMk id="7" creationId="{56E55039-73C0-4B97-BAD2-9AB28B1624AF}"/>
          </ac:spMkLst>
        </pc:spChg>
        <pc:picChg chg="del">
          <ac:chgData name="Hafsah  Ramjane" userId="9f39d129-a234-404d-9351-61b026b304e7" providerId="ADAL" clId="{EBD6EB7B-3B0E-40C1-BCEF-816E90DB9415}" dt="2022-02-17T04:38:15.485" v="234" actId="478"/>
          <ac:picMkLst>
            <pc:docMk/>
            <pc:sldMk cId="3477959887" sldId="2455"/>
            <ac:picMk id="4" creationId="{3ED403B0-A9F5-47BC-9B11-2DA1251DBC5D}"/>
          </ac:picMkLst>
        </pc:picChg>
      </pc:sldChg>
    </pc:docChg>
  </pc:docChgLst>
  <pc:docChgLst>
    <pc:chgData name="Ms Nandini Savoo" userId="S::n.savoo@mric.mu::5c505fab-746c-4bfe-847a-eb5dd27f3089" providerId="AD" clId="Web-{8E302570-4FF0-FA12-7318-B6125BDE12D9}"/>
    <pc:docChg chg="modSld">
      <pc:chgData name="Ms Nandini Savoo" userId="S::n.savoo@mric.mu::5c505fab-746c-4bfe-847a-eb5dd27f3089" providerId="AD" clId="Web-{8E302570-4FF0-FA12-7318-B6125BDE12D9}" dt="2022-02-15T11:56:09.273" v="27" actId="1076"/>
      <pc:docMkLst>
        <pc:docMk/>
      </pc:docMkLst>
      <pc:sldChg chg="addAnim modAnim">
        <pc:chgData name="Ms Nandini Savoo" userId="S::n.savoo@mric.mu::5c505fab-746c-4bfe-847a-eb5dd27f3089" providerId="AD" clId="Web-{8E302570-4FF0-FA12-7318-B6125BDE12D9}" dt="2022-02-15T11:53:30.941" v="2"/>
        <pc:sldMkLst>
          <pc:docMk/>
          <pc:sldMk cId="59582380" sldId="2442"/>
        </pc:sldMkLst>
      </pc:sldChg>
      <pc:sldChg chg="addAnim modAnim">
        <pc:chgData name="Ms Nandini Savoo" userId="S::n.savoo@mric.mu::5c505fab-746c-4bfe-847a-eb5dd27f3089" providerId="AD" clId="Web-{8E302570-4FF0-FA12-7318-B6125BDE12D9}" dt="2022-02-15T11:53:52.114" v="5"/>
        <pc:sldMkLst>
          <pc:docMk/>
          <pc:sldMk cId="2041949925" sldId="2446"/>
        </pc:sldMkLst>
      </pc:sldChg>
      <pc:sldChg chg="modSp addAnim modAnim">
        <pc:chgData name="Ms Nandini Savoo" userId="S::n.savoo@mric.mu::5c505fab-746c-4bfe-847a-eb5dd27f3089" providerId="AD" clId="Web-{8E302570-4FF0-FA12-7318-B6125BDE12D9}" dt="2022-02-15T11:55:30.476" v="25" actId="14100"/>
        <pc:sldMkLst>
          <pc:docMk/>
          <pc:sldMk cId="1980233713" sldId="2449"/>
        </pc:sldMkLst>
        <pc:spChg chg="mod">
          <ac:chgData name="Ms Nandini Savoo" userId="S::n.savoo@mric.mu::5c505fab-746c-4bfe-847a-eb5dd27f3089" providerId="AD" clId="Web-{8E302570-4FF0-FA12-7318-B6125BDE12D9}" dt="2022-02-15T11:55:27.054" v="24" actId="14100"/>
          <ac:spMkLst>
            <pc:docMk/>
            <pc:sldMk cId="1980233713" sldId="2449"/>
            <ac:spMk id="11" creationId="{6EDB2834-5289-47CD-BB0B-1E11A77F9F85}"/>
          </ac:spMkLst>
        </pc:spChg>
        <pc:spChg chg="mod">
          <ac:chgData name="Ms Nandini Savoo" userId="S::n.savoo@mric.mu::5c505fab-746c-4bfe-847a-eb5dd27f3089" providerId="AD" clId="Web-{8E302570-4FF0-FA12-7318-B6125BDE12D9}" dt="2022-02-15T11:55:30.476" v="25" actId="14100"/>
          <ac:spMkLst>
            <pc:docMk/>
            <pc:sldMk cId="1980233713" sldId="2449"/>
            <ac:spMk id="12" creationId="{0282C2AD-90CB-4C6C-ACBC-D6936FBAEA83}"/>
          </ac:spMkLst>
        </pc:spChg>
        <pc:spChg chg="mod">
          <ac:chgData name="Ms Nandini Savoo" userId="S::n.savoo@mric.mu::5c505fab-746c-4bfe-847a-eb5dd27f3089" providerId="AD" clId="Web-{8E302570-4FF0-FA12-7318-B6125BDE12D9}" dt="2022-02-15T11:55:19.053" v="22" actId="14100"/>
          <ac:spMkLst>
            <pc:docMk/>
            <pc:sldMk cId="1980233713" sldId="2449"/>
            <ac:spMk id="17" creationId="{95622138-9530-4740-988F-A361994115DD}"/>
          </ac:spMkLst>
        </pc:spChg>
        <pc:spChg chg="mod">
          <ac:chgData name="Ms Nandini Savoo" userId="S::n.savoo@mric.mu::5c505fab-746c-4bfe-847a-eb5dd27f3089" providerId="AD" clId="Web-{8E302570-4FF0-FA12-7318-B6125BDE12D9}" dt="2022-02-15T11:55:15.303" v="21" actId="14100"/>
          <ac:spMkLst>
            <pc:docMk/>
            <pc:sldMk cId="1980233713" sldId="2449"/>
            <ac:spMk id="18" creationId="{8FE2DD6C-35B4-4327-B15E-D10255ED72A7}"/>
          </ac:spMkLst>
        </pc:spChg>
        <pc:spChg chg="mod">
          <ac:chgData name="Ms Nandini Savoo" userId="S::n.savoo@mric.mu::5c505fab-746c-4bfe-847a-eb5dd27f3089" providerId="AD" clId="Web-{8E302570-4FF0-FA12-7318-B6125BDE12D9}" dt="2022-02-15T11:55:07.850" v="19" actId="14100"/>
          <ac:spMkLst>
            <pc:docMk/>
            <pc:sldMk cId="1980233713" sldId="2449"/>
            <ac:spMk id="19" creationId="{F2660AB6-CF5D-47C9-B403-028DA065EFF2}"/>
          </ac:spMkLst>
        </pc:spChg>
      </pc:sldChg>
      <pc:sldChg chg="modSp">
        <pc:chgData name="Ms Nandini Savoo" userId="S::n.savoo@mric.mu::5c505fab-746c-4bfe-847a-eb5dd27f3089" providerId="AD" clId="Web-{8E302570-4FF0-FA12-7318-B6125BDE12D9}" dt="2022-02-15T11:56:09.273" v="27" actId="1076"/>
        <pc:sldMkLst>
          <pc:docMk/>
          <pc:sldMk cId="1299048570" sldId="2452"/>
        </pc:sldMkLst>
        <pc:spChg chg="mod">
          <ac:chgData name="Ms Nandini Savoo" userId="S::n.savoo@mric.mu::5c505fab-746c-4bfe-847a-eb5dd27f3089" providerId="AD" clId="Web-{8E302570-4FF0-FA12-7318-B6125BDE12D9}" dt="2022-02-15T11:56:09.273" v="27" actId="1076"/>
          <ac:spMkLst>
            <pc:docMk/>
            <pc:sldMk cId="1299048570" sldId="2452"/>
            <ac:spMk id="5" creationId="{1D378C77-EA3F-41CC-B739-1F7DE8D357C5}"/>
          </ac:spMkLst>
        </pc:spChg>
      </pc:sldChg>
    </pc:docChg>
  </pc:docChgLst>
  <pc:docChgLst>
    <pc:chgData name="Ms Nandini Savoo" userId="S::n.savoo@mric.mu::5c505fab-746c-4bfe-847a-eb5dd27f3089" providerId="AD" clId="Web-{DA8FF101-71C0-D204-6F5E-773361B9ACE4}"/>
    <pc:docChg chg="addSld delSld modSld">
      <pc:chgData name="Ms Nandini Savoo" userId="S::n.savoo@mric.mu::5c505fab-746c-4bfe-847a-eb5dd27f3089" providerId="AD" clId="Web-{DA8FF101-71C0-D204-6F5E-773361B9ACE4}" dt="2022-02-22T06:37:55.376" v="128" actId="20577"/>
      <pc:docMkLst>
        <pc:docMk/>
      </pc:docMkLst>
      <pc:sldChg chg="del">
        <pc:chgData name="Ms Nandini Savoo" userId="S::n.savoo@mric.mu::5c505fab-746c-4bfe-847a-eb5dd27f3089" providerId="AD" clId="Web-{DA8FF101-71C0-D204-6F5E-773361B9ACE4}" dt="2022-02-22T06:31:06.910" v="81"/>
        <pc:sldMkLst>
          <pc:docMk/>
          <pc:sldMk cId="1980233713" sldId="2449"/>
        </pc:sldMkLst>
      </pc:sldChg>
      <pc:sldChg chg="addSp modSp">
        <pc:chgData name="Ms Nandini Savoo" userId="S::n.savoo@mric.mu::5c505fab-746c-4bfe-847a-eb5dd27f3089" providerId="AD" clId="Web-{DA8FF101-71C0-D204-6F5E-773361B9ACE4}" dt="2022-02-22T06:29:20.188" v="70"/>
        <pc:sldMkLst>
          <pc:docMk/>
          <pc:sldMk cId="863694912" sldId="2452"/>
        </pc:sldMkLst>
        <pc:spChg chg="mod">
          <ac:chgData name="Ms Nandini Savoo" userId="S::n.savoo@mric.mu::5c505fab-746c-4bfe-847a-eb5dd27f3089" providerId="AD" clId="Web-{DA8FF101-71C0-D204-6F5E-773361B9ACE4}" dt="2022-02-22T06:20:05.331" v="3" actId="20577"/>
          <ac:spMkLst>
            <pc:docMk/>
            <pc:sldMk cId="863694912" sldId="2452"/>
            <ac:spMk id="2" creationId="{296678DD-31AD-4AAA-8599-3E8FC93DBBA7}"/>
          </ac:spMkLst>
        </pc:spChg>
        <pc:spChg chg="add">
          <ac:chgData name="Ms Nandini Savoo" userId="S::n.savoo@mric.mu::5c505fab-746c-4bfe-847a-eb5dd27f3089" providerId="AD" clId="Web-{DA8FF101-71C0-D204-6F5E-773361B9ACE4}" dt="2022-02-22T06:29:20.188" v="70"/>
          <ac:spMkLst>
            <pc:docMk/>
            <pc:sldMk cId="863694912" sldId="2452"/>
            <ac:spMk id="5" creationId="{2F1C6FA6-2230-4173-94C5-ECC01EC098E7}"/>
          </ac:spMkLst>
        </pc:spChg>
      </pc:sldChg>
      <pc:sldChg chg="modSp">
        <pc:chgData name="Ms Nandini Savoo" userId="S::n.savoo@mric.mu::5c505fab-746c-4bfe-847a-eb5dd27f3089" providerId="AD" clId="Web-{DA8FF101-71C0-D204-6F5E-773361B9ACE4}" dt="2022-02-22T06:19:54.331" v="1"/>
        <pc:sldMkLst>
          <pc:docMk/>
          <pc:sldMk cId="1567587310" sldId="2456"/>
        </pc:sldMkLst>
        <pc:graphicFrameChg chg="mod modGraphic">
          <ac:chgData name="Ms Nandini Savoo" userId="S::n.savoo@mric.mu::5c505fab-746c-4bfe-847a-eb5dd27f3089" providerId="AD" clId="Web-{DA8FF101-71C0-D204-6F5E-773361B9ACE4}" dt="2022-02-22T06:19:54.331" v="1"/>
          <ac:graphicFrameMkLst>
            <pc:docMk/>
            <pc:sldMk cId="1567587310" sldId="2456"/>
            <ac:graphicFrameMk id="6" creationId="{A399D910-B6CA-458A-A2BF-0B7E3DA48BB6}"/>
          </ac:graphicFrameMkLst>
        </pc:graphicFrameChg>
      </pc:sldChg>
      <pc:sldChg chg="del">
        <pc:chgData name="Ms Nandini Savoo" userId="S::n.savoo@mric.mu::5c505fab-746c-4bfe-847a-eb5dd27f3089" providerId="AD" clId="Web-{DA8FF101-71C0-D204-6F5E-773361B9ACE4}" dt="2022-02-22T06:22:56.648" v="21"/>
        <pc:sldMkLst>
          <pc:docMk/>
          <pc:sldMk cId="2242870571" sldId="2465"/>
        </pc:sldMkLst>
      </pc:sldChg>
      <pc:sldChg chg="addSp new del">
        <pc:chgData name="Ms Nandini Savoo" userId="S::n.savoo@mric.mu::5c505fab-746c-4bfe-847a-eb5dd27f3089" providerId="AD" clId="Web-{DA8FF101-71C0-D204-6F5E-773361B9ACE4}" dt="2022-02-22T06:21:47.833" v="7"/>
        <pc:sldMkLst>
          <pc:docMk/>
          <pc:sldMk cId="1956656361" sldId="2471"/>
        </pc:sldMkLst>
        <pc:graphicFrameChg chg="add">
          <ac:chgData name="Ms Nandini Savoo" userId="S::n.savoo@mric.mu::5c505fab-746c-4bfe-847a-eb5dd27f3089" providerId="AD" clId="Web-{DA8FF101-71C0-D204-6F5E-773361B9ACE4}" dt="2022-02-22T06:21:27.723" v="5"/>
          <ac:graphicFrameMkLst>
            <pc:docMk/>
            <pc:sldMk cId="1956656361" sldId="2471"/>
            <ac:graphicFrameMk id="5" creationId="{03134F96-369F-43D2-BC5F-E9236759A0AB}"/>
          </ac:graphicFrameMkLst>
        </pc:graphicFrameChg>
      </pc:sldChg>
      <pc:sldChg chg="delSp modSp add">
        <pc:chgData name="Ms Nandini Savoo" userId="S::n.savoo@mric.mu::5c505fab-746c-4bfe-847a-eb5dd27f3089" providerId="AD" clId="Web-{DA8FF101-71C0-D204-6F5E-773361B9ACE4}" dt="2022-02-22T06:37:55.376" v="128" actId="20577"/>
        <pc:sldMkLst>
          <pc:docMk/>
          <pc:sldMk cId="655715119" sldId="2472"/>
        </pc:sldMkLst>
        <pc:spChg chg="del">
          <ac:chgData name="Ms Nandini Savoo" userId="S::n.savoo@mric.mu::5c505fab-746c-4bfe-847a-eb5dd27f3089" providerId="AD" clId="Web-{DA8FF101-71C0-D204-6F5E-773361B9ACE4}" dt="2022-02-22T06:24:19.712" v="28"/>
          <ac:spMkLst>
            <pc:docMk/>
            <pc:sldMk cId="655715119" sldId="2472"/>
            <ac:spMk id="2" creationId="{391BFAD9-3966-4FDB-9F94-5AC398799449}"/>
          </ac:spMkLst>
        </pc:spChg>
        <pc:spChg chg="mod">
          <ac:chgData name="Ms Nandini Savoo" userId="S::n.savoo@mric.mu::5c505fab-746c-4bfe-847a-eb5dd27f3089" providerId="AD" clId="Web-{DA8FF101-71C0-D204-6F5E-773361B9ACE4}" dt="2022-02-22T06:25:22.698" v="31" actId="20577"/>
          <ac:spMkLst>
            <pc:docMk/>
            <pc:sldMk cId="655715119" sldId="2472"/>
            <ac:spMk id="5" creationId="{3002A286-9742-41E8-84CD-56DBE06E6EDD}"/>
          </ac:spMkLst>
        </pc:spChg>
        <pc:graphicFrameChg chg="mod modGraphic">
          <ac:chgData name="Ms Nandini Savoo" userId="S::n.savoo@mric.mu::5c505fab-746c-4bfe-847a-eb5dd27f3089" providerId="AD" clId="Web-{DA8FF101-71C0-D204-6F5E-773361B9ACE4}" dt="2022-02-22T06:37:55.376" v="128" actId="20577"/>
          <ac:graphicFrameMkLst>
            <pc:docMk/>
            <pc:sldMk cId="655715119" sldId="2472"/>
            <ac:graphicFrameMk id="4" creationId="{BC77B46C-4C8A-45C2-AD8A-740424DC4C2E}"/>
          </ac:graphicFrameMkLst>
        </pc:graphicFrameChg>
      </pc:sldChg>
      <pc:sldChg chg="addSp delSp modSp new">
        <pc:chgData name="Ms Nandini Savoo" userId="S::n.savoo@mric.mu::5c505fab-746c-4bfe-847a-eb5dd27f3089" providerId="AD" clId="Web-{DA8FF101-71C0-D204-6F5E-773361B9ACE4}" dt="2022-02-22T06:27:06.826" v="56"/>
        <pc:sldMkLst>
          <pc:docMk/>
          <pc:sldMk cId="483332848" sldId="2473"/>
        </pc:sldMkLst>
        <pc:spChg chg="del">
          <ac:chgData name="Ms Nandini Savoo" userId="S::n.savoo@mric.mu::5c505fab-746c-4bfe-847a-eb5dd27f3089" providerId="AD" clId="Web-{DA8FF101-71C0-D204-6F5E-773361B9ACE4}" dt="2022-02-22T06:26:23.168" v="47"/>
          <ac:spMkLst>
            <pc:docMk/>
            <pc:sldMk cId="483332848" sldId="2473"/>
            <ac:spMk id="2" creationId="{92CD6D2C-E1B2-45B5-9E14-0DAB6BF50964}"/>
          </ac:spMkLst>
        </pc:spChg>
        <pc:spChg chg="del">
          <ac:chgData name="Ms Nandini Savoo" userId="S::n.savoo@mric.mu::5c505fab-746c-4bfe-847a-eb5dd27f3089" providerId="AD" clId="Web-{DA8FF101-71C0-D204-6F5E-773361B9ACE4}" dt="2022-02-22T06:26:21.043" v="46"/>
          <ac:spMkLst>
            <pc:docMk/>
            <pc:sldMk cId="483332848" sldId="2473"/>
            <ac:spMk id="3" creationId="{1EB116FB-6011-4773-911E-B7DCABF2D9C6}"/>
          </ac:spMkLst>
        </pc:spChg>
        <pc:spChg chg="del">
          <ac:chgData name="Ms Nandini Savoo" userId="S::n.savoo@mric.mu::5c505fab-746c-4bfe-847a-eb5dd27f3089" providerId="AD" clId="Web-{DA8FF101-71C0-D204-6F5E-773361B9ACE4}" dt="2022-02-22T06:26:32.450" v="48"/>
          <ac:spMkLst>
            <pc:docMk/>
            <pc:sldMk cId="483332848" sldId="2473"/>
            <ac:spMk id="4" creationId="{E7B21EBF-0F9D-4872-86C9-FC9704D89B76}"/>
          </ac:spMkLst>
        </pc:spChg>
        <pc:spChg chg="del">
          <ac:chgData name="Ms Nandini Savoo" userId="S::n.savoo@mric.mu::5c505fab-746c-4bfe-847a-eb5dd27f3089" providerId="AD" clId="Web-{DA8FF101-71C0-D204-6F5E-773361B9ACE4}" dt="2022-02-22T06:27:00.044" v="53"/>
          <ac:spMkLst>
            <pc:docMk/>
            <pc:sldMk cId="483332848" sldId="2473"/>
            <ac:spMk id="5" creationId="{5E65FD47-95E6-42A2-A0C2-8318B5BB0D84}"/>
          </ac:spMkLst>
        </pc:spChg>
        <pc:spChg chg="add del">
          <ac:chgData name="Ms Nandini Savoo" userId="S::n.savoo@mric.mu::5c505fab-746c-4bfe-847a-eb5dd27f3089" providerId="AD" clId="Web-{DA8FF101-71C0-D204-6F5E-773361B9ACE4}" dt="2022-02-22T06:26:40.653" v="50"/>
          <ac:spMkLst>
            <pc:docMk/>
            <pc:sldMk cId="483332848" sldId="2473"/>
            <ac:spMk id="7" creationId="{F8BF08EA-F951-4822-A134-89807C2EBCF7}"/>
          </ac:spMkLst>
        </pc:spChg>
        <pc:spChg chg="add del">
          <ac:chgData name="Ms Nandini Savoo" userId="S::n.savoo@mric.mu::5c505fab-746c-4bfe-847a-eb5dd27f3089" providerId="AD" clId="Web-{DA8FF101-71C0-D204-6F5E-773361B9ACE4}" dt="2022-02-22T06:27:06.826" v="56"/>
          <ac:spMkLst>
            <pc:docMk/>
            <pc:sldMk cId="483332848" sldId="2473"/>
            <ac:spMk id="8" creationId="{D482F340-14CA-45DB-9EB2-9A151DD94D07}"/>
          </ac:spMkLst>
        </pc:spChg>
        <pc:spChg chg="add del mod">
          <ac:chgData name="Ms Nandini Savoo" userId="S::n.savoo@mric.mu::5c505fab-746c-4bfe-847a-eb5dd27f3089" providerId="AD" clId="Web-{DA8FF101-71C0-D204-6F5E-773361B9ACE4}" dt="2022-02-22T06:27:06.154" v="55"/>
          <ac:spMkLst>
            <pc:docMk/>
            <pc:sldMk cId="483332848" sldId="2473"/>
            <ac:spMk id="9" creationId="{5DD689B4-2EFC-4A69-8D0A-117F34D49C6C}"/>
          </ac:spMkLst>
        </pc:spChg>
      </pc:sldChg>
      <pc:sldChg chg="addSp delSp modSp">
        <pc:chgData name="Ms Nandini Savoo" userId="S::n.savoo@mric.mu::5c505fab-746c-4bfe-847a-eb5dd27f3089" providerId="AD" clId="Web-{DA8FF101-71C0-D204-6F5E-773361B9ACE4}" dt="2022-02-22T06:30:20.362" v="80"/>
        <pc:sldMkLst>
          <pc:docMk/>
          <pc:sldMk cId="3990860545" sldId="2473"/>
        </pc:sldMkLst>
        <pc:spChg chg="del">
          <ac:chgData name="Ms Nandini Savoo" userId="S::n.savoo@mric.mu::5c505fab-746c-4bfe-847a-eb5dd27f3089" providerId="AD" clId="Web-{DA8FF101-71C0-D204-6F5E-773361B9ACE4}" dt="2022-02-22T06:27:31.639" v="60"/>
          <ac:spMkLst>
            <pc:docMk/>
            <pc:sldMk cId="3990860545" sldId="2473"/>
            <ac:spMk id="2" creationId="{F5679448-DEAE-479B-8250-DEFC3BF8B795}"/>
          </ac:spMkLst>
        </pc:spChg>
        <pc:spChg chg="add mod">
          <ac:chgData name="Ms Nandini Savoo" userId="S::n.savoo@mric.mu::5c505fab-746c-4bfe-847a-eb5dd27f3089" providerId="AD" clId="Web-{DA8FF101-71C0-D204-6F5E-773361B9ACE4}" dt="2022-02-22T06:30:20.362" v="80"/>
          <ac:spMkLst>
            <pc:docMk/>
            <pc:sldMk cId="3990860545" sldId="2473"/>
            <ac:spMk id="4" creationId="{0B8BC36B-896A-40ED-AE46-4ADCA9B8C3C4}"/>
          </ac:spMkLst>
        </pc:spChg>
        <pc:spChg chg="mod">
          <ac:chgData name="Ms Nandini Savoo" userId="S::n.savoo@mric.mu::5c505fab-746c-4bfe-847a-eb5dd27f3089" providerId="AD" clId="Web-{DA8FF101-71C0-D204-6F5E-773361B9ACE4}" dt="2022-02-22T06:30:04.142" v="77" actId="1076"/>
          <ac:spMkLst>
            <pc:docMk/>
            <pc:sldMk cId="3990860545" sldId="2473"/>
            <ac:spMk id="5" creationId="{C073B7FC-75FF-48C2-B3F7-82E025E7E56D}"/>
          </ac:spMkLst>
        </pc:spChg>
      </pc:sldChg>
      <pc:sldChg chg="addSp delSp modSp new">
        <pc:chgData name="Ms Nandini Savoo" userId="S::n.savoo@mric.mu::5c505fab-746c-4bfe-847a-eb5dd27f3089" providerId="AD" clId="Web-{DA8FF101-71C0-D204-6F5E-773361B9ACE4}" dt="2022-02-22T06:35:13.572" v="111" actId="14100"/>
        <pc:sldMkLst>
          <pc:docMk/>
          <pc:sldMk cId="2062983746" sldId="2474"/>
        </pc:sldMkLst>
        <pc:spChg chg="add mod">
          <ac:chgData name="Ms Nandini Savoo" userId="S::n.savoo@mric.mu::5c505fab-746c-4bfe-847a-eb5dd27f3089" providerId="AD" clId="Web-{DA8FF101-71C0-D204-6F5E-773361B9ACE4}" dt="2022-02-22T06:35:13.572" v="111" actId="14100"/>
          <ac:spMkLst>
            <pc:docMk/>
            <pc:sldMk cId="2062983746" sldId="2474"/>
            <ac:spMk id="5" creationId="{F8650F0F-A775-42B6-8534-4EB44B009E7E}"/>
          </ac:spMkLst>
        </pc:spChg>
        <pc:spChg chg="add del">
          <ac:chgData name="Ms Nandini Savoo" userId="S::n.savoo@mric.mu::5c505fab-746c-4bfe-847a-eb5dd27f3089" providerId="AD" clId="Web-{DA8FF101-71C0-D204-6F5E-773361B9ACE4}" dt="2022-02-22T06:34:43.056" v="88"/>
          <ac:spMkLst>
            <pc:docMk/>
            <pc:sldMk cId="2062983746" sldId="2474"/>
            <ac:spMk id="7" creationId="{12852FFC-96BF-4F41-BA98-16D338098EC1}"/>
          </ac:spMkLst>
        </pc:spChg>
      </pc:sldChg>
      <pc:sldChg chg="add del replId">
        <pc:chgData name="Ms Nandini Savoo" userId="S::n.savoo@mric.mu::5c505fab-746c-4bfe-847a-eb5dd27f3089" providerId="AD" clId="Web-{DA8FF101-71C0-D204-6F5E-773361B9ACE4}" dt="2022-02-22T06:28:37.156" v="69"/>
        <pc:sldMkLst>
          <pc:docMk/>
          <pc:sldMk cId="3283923729" sldId="2474"/>
        </pc:sldMkLst>
      </pc:sldChg>
    </pc:docChg>
  </pc:docChgLst>
  <pc:docChgLst>
    <pc:chgData name="Ms Nandini Savoo" userId="S::n.savoo@mric.mu::5c505fab-746c-4bfe-847a-eb5dd27f3089" providerId="AD" clId="Web-{FBC08310-4DC2-D2DA-9161-F4152BD84AB4}"/>
    <pc:docChg chg="addSld modSld">
      <pc:chgData name="Ms Nandini Savoo" userId="S::n.savoo@mric.mu::5c505fab-746c-4bfe-847a-eb5dd27f3089" providerId="AD" clId="Web-{FBC08310-4DC2-D2DA-9161-F4152BD84AB4}" dt="2022-02-22T08:07:00.555" v="236" actId="1076"/>
      <pc:docMkLst>
        <pc:docMk/>
      </pc:docMkLst>
      <pc:sldChg chg="modSp">
        <pc:chgData name="Ms Nandini Savoo" userId="S::n.savoo@mric.mu::5c505fab-746c-4bfe-847a-eb5dd27f3089" providerId="AD" clId="Web-{FBC08310-4DC2-D2DA-9161-F4152BD84AB4}" dt="2022-02-22T07:00:50.832" v="18" actId="1076"/>
        <pc:sldMkLst>
          <pc:docMk/>
          <pc:sldMk cId="259734590" sldId="2434"/>
        </pc:sldMkLst>
        <pc:spChg chg="mod">
          <ac:chgData name="Ms Nandini Savoo" userId="S::n.savoo@mric.mu::5c505fab-746c-4bfe-847a-eb5dd27f3089" providerId="AD" clId="Web-{FBC08310-4DC2-D2DA-9161-F4152BD84AB4}" dt="2022-02-22T07:00:23.752" v="13"/>
          <ac:spMkLst>
            <pc:docMk/>
            <pc:sldMk cId="259734590" sldId="2434"/>
            <ac:spMk id="27" creationId="{995EDB9E-8161-4F53-9604-39D559536DA7}"/>
          </ac:spMkLst>
        </pc:spChg>
        <pc:spChg chg="mod">
          <ac:chgData name="Ms Nandini Savoo" userId="S::n.savoo@mric.mu::5c505fab-746c-4bfe-847a-eb5dd27f3089" providerId="AD" clId="Web-{FBC08310-4DC2-D2DA-9161-F4152BD84AB4}" dt="2022-02-22T07:00:50.832" v="18" actId="1076"/>
          <ac:spMkLst>
            <pc:docMk/>
            <pc:sldMk cId="259734590" sldId="2434"/>
            <ac:spMk id="35" creationId="{50FF00BA-D765-44EC-9585-0D5C0E9E87B6}"/>
          </ac:spMkLst>
        </pc:spChg>
        <pc:spChg chg="mod">
          <ac:chgData name="Ms Nandini Savoo" userId="S::n.savoo@mric.mu::5c505fab-746c-4bfe-847a-eb5dd27f3089" providerId="AD" clId="Web-{FBC08310-4DC2-D2DA-9161-F4152BD84AB4}" dt="2022-02-22T07:00:50.019" v="17" actId="1076"/>
          <ac:spMkLst>
            <pc:docMk/>
            <pc:sldMk cId="259734590" sldId="2434"/>
            <ac:spMk id="36" creationId="{DC4E0FB9-7C90-4459-8BB9-80710D53F915}"/>
          </ac:spMkLst>
        </pc:spChg>
        <pc:spChg chg="mod">
          <ac:chgData name="Ms Nandini Savoo" userId="S::n.savoo@mric.mu::5c505fab-746c-4bfe-847a-eb5dd27f3089" providerId="AD" clId="Web-{FBC08310-4DC2-D2DA-9161-F4152BD84AB4}" dt="2022-02-22T07:00:23.783" v="16"/>
          <ac:spMkLst>
            <pc:docMk/>
            <pc:sldMk cId="259734590" sldId="2434"/>
            <ac:spMk id="37" creationId="{16F7BBEC-1C42-40AC-A5F3-3F1C22913DAD}"/>
          </ac:spMkLst>
        </pc:spChg>
      </pc:sldChg>
      <pc:sldChg chg="addSp delSp modSp mod setBg">
        <pc:chgData name="Ms Nandini Savoo" userId="S::n.savoo@mric.mu::5c505fab-746c-4bfe-847a-eb5dd27f3089" providerId="AD" clId="Web-{FBC08310-4DC2-D2DA-9161-F4152BD84AB4}" dt="2022-02-22T07:53:14.815" v="190" actId="1076"/>
        <pc:sldMkLst>
          <pc:docMk/>
          <pc:sldMk cId="2062983746" sldId="2474"/>
        </pc:sldMkLst>
        <pc:spChg chg="add">
          <ac:chgData name="Ms Nandini Savoo" userId="S::n.savoo@mric.mu::5c505fab-746c-4bfe-847a-eb5dd27f3089" providerId="AD" clId="Web-{FBC08310-4DC2-D2DA-9161-F4152BD84AB4}" dt="2022-02-22T07:45:35.348" v="137"/>
          <ac:spMkLst>
            <pc:docMk/>
            <pc:sldMk cId="2062983746" sldId="2474"/>
            <ac:spMk id="2" creationId="{D1A5FEFE-5E85-407C-B877-68750162FBA6}"/>
          </ac:spMkLst>
        </pc:spChg>
        <pc:spChg chg="del mod ord">
          <ac:chgData name="Ms Nandini Savoo" userId="S::n.savoo@mric.mu::5c505fab-746c-4bfe-847a-eb5dd27f3089" providerId="AD" clId="Web-{FBC08310-4DC2-D2DA-9161-F4152BD84AB4}" dt="2022-02-22T07:22:03.273" v="48"/>
          <ac:spMkLst>
            <pc:docMk/>
            <pc:sldMk cId="2062983746" sldId="2474"/>
            <ac:spMk id="2" creationId="{F2F1B389-4EB1-4668-8EFD-B918BD3198F0}"/>
          </ac:spMkLst>
        </pc:spChg>
        <pc:spChg chg="mod ord">
          <ac:chgData name="Ms Nandini Savoo" userId="S::n.savoo@mric.mu::5c505fab-746c-4bfe-847a-eb5dd27f3089" providerId="AD" clId="Web-{FBC08310-4DC2-D2DA-9161-F4152BD84AB4}" dt="2022-02-22T07:22:00.179" v="47" actId="1076"/>
          <ac:spMkLst>
            <pc:docMk/>
            <pc:sldMk cId="2062983746" sldId="2474"/>
            <ac:spMk id="3" creationId="{52D1890D-9182-4105-9DE0-99A10E0BCBF8}"/>
          </ac:spMkLst>
        </pc:spChg>
        <pc:spChg chg="del mod">
          <ac:chgData name="Ms Nandini Savoo" userId="S::n.savoo@mric.mu::5c505fab-746c-4bfe-847a-eb5dd27f3089" providerId="AD" clId="Web-{FBC08310-4DC2-D2DA-9161-F4152BD84AB4}" dt="2022-02-22T07:51:12.620" v="166"/>
          <ac:spMkLst>
            <pc:docMk/>
            <pc:sldMk cId="2062983746" sldId="2474"/>
            <ac:spMk id="5" creationId="{F8650F0F-A775-42B6-8534-4EB44B009E7E}"/>
          </ac:spMkLst>
        </pc:spChg>
        <pc:spChg chg="add">
          <ac:chgData name="Ms Nandini Savoo" userId="S::n.savoo@mric.mu::5c505fab-746c-4bfe-847a-eb5dd27f3089" providerId="AD" clId="Web-{FBC08310-4DC2-D2DA-9161-F4152BD84AB4}" dt="2022-02-22T07:47:01.166" v="143"/>
          <ac:spMkLst>
            <pc:docMk/>
            <pc:sldMk cId="2062983746" sldId="2474"/>
            <ac:spMk id="6" creationId="{07020C73-B753-4818-9823-97B4421A223E}"/>
          </ac:spMkLst>
        </pc:spChg>
        <pc:spChg chg="add del">
          <ac:chgData name="Ms Nandini Savoo" userId="S::n.savoo@mric.mu::5c505fab-746c-4bfe-847a-eb5dd27f3089" providerId="AD" clId="Web-{FBC08310-4DC2-D2DA-9161-F4152BD84AB4}" dt="2022-02-22T07:21:00.379" v="44"/>
          <ac:spMkLst>
            <pc:docMk/>
            <pc:sldMk cId="2062983746" sldId="2474"/>
            <ac:spMk id="6" creationId="{1F5349FE-F50F-4CDD-AAAE-7798C8080DFB}"/>
          </ac:spMkLst>
        </pc:spChg>
        <pc:spChg chg="add mod">
          <ac:chgData name="Ms Nandini Savoo" userId="S::n.savoo@mric.mu::5c505fab-746c-4bfe-847a-eb5dd27f3089" providerId="AD" clId="Web-{FBC08310-4DC2-D2DA-9161-F4152BD84AB4}" dt="2022-02-22T07:49:36.629" v="153" actId="1076"/>
          <ac:spMkLst>
            <pc:docMk/>
            <pc:sldMk cId="2062983746" sldId="2474"/>
            <ac:spMk id="7" creationId="{32604A00-1EA8-4367-8D91-1F5249D8E2A4}"/>
          </ac:spMkLst>
        </pc:spChg>
        <pc:spChg chg="add del">
          <ac:chgData name="Ms Nandini Savoo" userId="S::n.savoo@mric.mu::5c505fab-746c-4bfe-847a-eb5dd27f3089" providerId="AD" clId="Web-{FBC08310-4DC2-D2DA-9161-F4152BD84AB4}" dt="2022-02-22T07:20:57.050" v="43"/>
          <ac:spMkLst>
            <pc:docMk/>
            <pc:sldMk cId="2062983746" sldId="2474"/>
            <ac:spMk id="7" creationId="{D23CA20C-3EB2-43D1-8E03-2068E9C2C126}"/>
          </ac:spMkLst>
        </pc:spChg>
        <pc:spChg chg="add mod">
          <ac:chgData name="Ms Nandini Savoo" userId="S::n.savoo@mric.mu::5c505fab-746c-4bfe-847a-eb5dd27f3089" providerId="AD" clId="Web-{FBC08310-4DC2-D2DA-9161-F4152BD84AB4}" dt="2022-02-22T07:53:14.815" v="190" actId="1076"/>
          <ac:spMkLst>
            <pc:docMk/>
            <pc:sldMk cId="2062983746" sldId="2474"/>
            <ac:spMk id="8" creationId="{3697BB28-B298-40C9-B341-43942A890905}"/>
          </ac:spMkLst>
        </pc:spChg>
        <pc:spChg chg="add del">
          <ac:chgData name="Ms Nandini Savoo" userId="S::n.savoo@mric.mu::5c505fab-746c-4bfe-847a-eb5dd27f3089" providerId="AD" clId="Web-{FBC08310-4DC2-D2DA-9161-F4152BD84AB4}" dt="2022-02-22T07:23:43.155" v="63"/>
          <ac:spMkLst>
            <pc:docMk/>
            <pc:sldMk cId="2062983746" sldId="2474"/>
            <ac:spMk id="8" creationId="{6E1B4225-F5B2-468C-A3E1-C9215207CE42}"/>
          </ac:spMkLst>
        </pc:spChg>
        <pc:spChg chg="add del">
          <ac:chgData name="Ms Nandini Savoo" userId="S::n.savoo@mric.mu::5c505fab-746c-4bfe-847a-eb5dd27f3089" providerId="AD" clId="Web-{FBC08310-4DC2-D2DA-9161-F4152BD84AB4}" dt="2022-02-22T07:23:43.155" v="62"/>
          <ac:spMkLst>
            <pc:docMk/>
            <pc:sldMk cId="2062983746" sldId="2474"/>
            <ac:spMk id="9" creationId="{C5463DF5-CF04-4B21-AE6F-B618251D08A1}"/>
          </ac:spMkLst>
        </pc:spChg>
        <pc:spChg chg="add del mod">
          <ac:chgData name="Ms Nandini Savoo" userId="S::n.savoo@mric.mu::5c505fab-746c-4bfe-847a-eb5dd27f3089" providerId="AD" clId="Web-{FBC08310-4DC2-D2DA-9161-F4152BD84AB4}" dt="2022-02-22T07:51:12.620" v="167"/>
          <ac:spMkLst>
            <pc:docMk/>
            <pc:sldMk cId="2062983746" sldId="2474"/>
            <ac:spMk id="10" creationId="{D12DDE76-C203-4047-9998-63900085B5E8}"/>
          </ac:spMkLst>
        </pc:spChg>
        <pc:spChg chg="add del">
          <ac:chgData name="Ms Nandini Savoo" userId="S::n.savoo@mric.mu::5c505fab-746c-4bfe-847a-eb5dd27f3089" providerId="AD" clId="Web-{FBC08310-4DC2-D2DA-9161-F4152BD84AB4}" dt="2022-02-22T07:23:43.155" v="61"/>
          <ac:spMkLst>
            <pc:docMk/>
            <pc:sldMk cId="2062983746" sldId="2474"/>
            <ac:spMk id="11" creationId="{B05D2302-AF0C-4039-AFAB-E75942751876}"/>
          </ac:spMkLst>
        </pc:spChg>
        <pc:spChg chg="add del mod">
          <ac:chgData name="Ms Nandini Savoo" userId="S::n.savoo@mric.mu::5c505fab-746c-4bfe-847a-eb5dd27f3089" providerId="AD" clId="Web-{FBC08310-4DC2-D2DA-9161-F4152BD84AB4}" dt="2022-02-22T07:43:36.372" v="135"/>
          <ac:spMkLst>
            <pc:docMk/>
            <pc:sldMk cId="2062983746" sldId="2474"/>
            <ac:spMk id="12" creationId="{90A7473B-91E9-4576-9BEA-4790177EF737}"/>
          </ac:spMkLst>
        </pc:spChg>
        <pc:spChg chg="add mod">
          <ac:chgData name="Ms Nandini Savoo" userId="S::n.savoo@mric.mu::5c505fab-746c-4bfe-847a-eb5dd27f3089" providerId="AD" clId="Web-{FBC08310-4DC2-D2DA-9161-F4152BD84AB4}" dt="2022-02-22T07:43:17.699" v="133" actId="1076"/>
          <ac:spMkLst>
            <pc:docMk/>
            <pc:sldMk cId="2062983746" sldId="2474"/>
            <ac:spMk id="13" creationId="{47837684-A551-4909-8869-8E2D7C3C2877}"/>
          </ac:spMkLst>
        </pc:spChg>
        <pc:spChg chg="add mod">
          <ac:chgData name="Ms Nandini Savoo" userId="S::n.savoo@mric.mu::5c505fab-746c-4bfe-847a-eb5dd27f3089" providerId="AD" clId="Web-{FBC08310-4DC2-D2DA-9161-F4152BD84AB4}" dt="2022-02-22T07:52:30.140" v="172" actId="1076"/>
          <ac:spMkLst>
            <pc:docMk/>
            <pc:sldMk cId="2062983746" sldId="2474"/>
            <ac:spMk id="14" creationId="{F6330836-B60F-4EB9-9B03-EC8ACB53B9E6}"/>
          </ac:spMkLst>
        </pc:spChg>
        <pc:spChg chg="mod">
          <ac:chgData name="Ms Nandini Savoo" userId="S::n.savoo@mric.mu::5c505fab-746c-4bfe-847a-eb5dd27f3089" providerId="AD" clId="Web-{FBC08310-4DC2-D2DA-9161-F4152BD84AB4}" dt="2022-02-22T07:49:30.426" v="152" actId="1076"/>
          <ac:spMkLst>
            <pc:docMk/>
            <pc:sldMk cId="2062983746" sldId="2474"/>
            <ac:spMk id="15" creationId="{0FAFB7AC-E879-406B-8CE9-455EE3A88839}"/>
          </ac:spMkLst>
        </pc:spChg>
        <pc:spChg chg="mod">
          <ac:chgData name="Ms Nandini Savoo" userId="S::n.savoo@mric.mu::5c505fab-746c-4bfe-847a-eb5dd27f3089" providerId="AD" clId="Web-{FBC08310-4DC2-D2DA-9161-F4152BD84AB4}" dt="2022-02-22T07:49:21.363" v="150" actId="1076"/>
          <ac:spMkLst>
            <pc:docMk/>
            <pc:sldMk cId="2062983746" sldId="2474"/>
            <ac:spMk id="16" creationId="{680B43F8-896A-4D96-8BD4-F3ED53A20F46}"/>
          </ac:spMkLst>
        </pc:spChg>
        <pc:picChg chg="add del mod modCrop">
          <ac:chgData name="Ms Nandini Savoo" userId="S::n.savoo@mric.mu::5c505fab-746c-4bfe-847a-eb5dd27f3089" providerId="AD" clId="Web-{FBC08310-4DC2-D2DA-9161-F4152BD84AB4}" dt="2022-02-22T07:51:06.416" v="165"/>
          <ac:picMkLst>
            <pc:docMk/>
            <pc:sldMk cId="2062983746" sldId="2474"/>
            <ac:picMk id="2" creationId="{2737361F-7BE7-4F2B-BE97-45C794845C76}"/>
          </ac:picMkLst>
        </pc:picChg>
        <pc:picChg chg="add del mod">
          <ac:chgData name="Ms Nandini Savoo" userId="S::n.savoo@mric.mu::5c505fab-746c-4bfe-847a-eb5dd27f3089" providerId="AD" clId="Web-{FBC08310-4DC2-D2DA-9161-F4152BD84AB4}" dt="2022-02-22T07:19:42.655" v="40"/>
          <ac:picMkLst>
            <pc:docMk/>
            <pc:sldMk cId="2062983746" sldId="2474"/>
            <ac:picMk id="4" creationId="{0A9CBBEF-725A-40CE-8EA5-6E621C9C4C62}"/>
          </ac:picMkLst>
        </pc:picChg>
        <pc:picChg chg="add del mod">
          <ac:chgData name="Ms Nandini Savoo" userId="S::n.savoo@mric.mu::5c505fab-746c-4bfe-847a-eb5dd27f3089" providerId="AD" clId="Web-{FBC08310-4DC2-D2DA-9161-F4152BD84AB4}" dt="2022-02-22T07:51:39.028" v="171" actId="1076"/>
          <ac:picMkLst>
            <pc:docMk/>
            <pc:sldMk cId="2062983746" sldId="2474"/>
            <ac:picMk id="4" creationId="{7E01CFE9-FC4E-4B13-A0FF-1B9DFE23FBB1}"/>
          </ac:picMkLst>
        </pc:picChg>
        <pc:picChg chg="mod">
          <ac:chgData name="Ms Nandini Savoo" userId="S::n.savoo@mric.mu::5c505fab-746c-4bfe-847a-eb5dd27f3089" providerId="AD" clId="Web-{FBC08310-4DC2-D2DA-9161-F4152BD84AB4}" dt="2022-02-22T07:52:43.282" v="173" actId="1076"/>
          <ac:picMkLst>
            <pc:docMk/>
            <pc:sldMk cId="2062983746" sldId="2474"/>
            <ac:picMk id="9" creationId="{E87805F6-4891-4F67-818F-74E6961B971F}"/>
          </ac:picMkLst>
        </pc:picChg>
      </pc:sldChg>
      <pc:sldChg chg="addSp modSp">
        <pc:chgData name="Ms Nandini Savoo" userId="S::n.savoo@mric.mu::5c505fab-746c-4bfe-847a-eb5dd27f3089" providerId="AD" clId="Web-{FBC08310-4DC2-D2DA-9161-F4152BD84AB4}" dt="2022-02-22T06:52:30.299" v="8" actId="1076"/>
        <pc:sldMkLst>
          <pc:docMk/>
          <pc:sldMk cId="709446342" sldId="2476"/>
        </pc:sldMkLst>
        <pc:picChg chg="add mod ord">
          <ac:chgData name="Ms Nandini Savoo" userId="S::n.savoo@mric.mu::5c505fab-746c-4bfe-847a-eb5dd27f3089" providerId="AD" clId="Web-{FBC08310-4DC2-D2DA-9161-F4152BD84AB4}" dt="2022-02-22T06:52:30.299" v="8" actId="1076"/>
          <ac:picMkLst>
            <pc:docMk/>
            <pc:sldMk cId="709446342" sldId="2476"/>
            <ac:picMk id="2" creationId="{721DFE78-7480-4F1B-8520-0DDA4FDA5709}"/>
          </ac:picMkLst>
        </pc:picChg>
      </pc:sldChg>
      <pc:sldChg chg="addSp modSp">
        <pc:chgData name="Ms Nandini Savoo" userId="S::n.savoo@mric.mu::5c505fab-746c-4bfe-847a-eb5dd27f3089" providerId="AD" clId="Web-{FBC08310-4DC2-D2DA-9161-F4152BD84AB4}" dt="2022-02-22T06:50:21.791" v="0"/>
        <pc:sldMkLst>
          <pc:docMk/>
          <pc:sldMk cId="1659104715" sldId="2477"/>
        </pc:sldMkLst>
        <pc:picChg chg="add mod">
          <ac:chgData name="Ms Nandini Savoo" userId="S::n.savoo@mric.mu::5c505fab-746c-4bfe-847a-eb5dd27f3089" providerId="AD" clId="Web-{FBC08310-4DC2-D2DA-9161-F4152BD84AB4}" dt="2022-02-22T06:50:21.791" v="0"/>
          <ac:picMkLst>
            <pc:docMk/>
            <pc:sldMk cId="1659104715" sldId="2477"/>
            <ac:picMk id="5" creationId="{7D2456F3-57E4-4B2B-A60D-2DDF5CFC193D}"/>
          </ac:picMkLst>
        </pc:picChg>
      </pc:sldChg>
      <pc:sldChg chg="addSp delSp modSp new">
        <pc:chgData name="Ms Nandini Savoo" userId="S::n.savoo@mric.mu::5c505fab-746c-4bfe-847a-eb5dd27f3089" providerId="AD" clId="Web-{FBC08310-4DC2-D2DA-9161-F4152BD84AB4}" dt="2022-02-22T08:07:00.555" v="236" actId="1076"/>
        <pc:sldMkLst>
          <pc:docMk/>
          <pc:sldMk cId="2044118235" sldId="2478"/>
        </pc:sldMkLst>
        <pc:spChg chg="del">
          <ac:chgData name="Ms Nandini Savoo" userId="S::n.savoo@mric.mu::5c505fab-746c-4bfe-847a-eb5dd27f3089" providerId="AD" clId="Web-{FBC08310-4DC2-D2DA-9161-F4152BD84AB4}" dt="2022-02-22T07:59:20.104" v="203"/>
          <ac:spMkLst>
            <pc:docMk/>
            <pc:sldMk cId="2044118235" sldId="2478"/>
            <ac:spMk id="2" creationId="{C8F11C55-73B6-4030-B584-F387DE5AFD6A}"/>
          </ac:spMkLst>
        </pc:spChg>
        <pc:spChg chg="add mod">
          <ac:chgData name="Ms Nandini Savoo" userId="S::n.savoo@mric.mu::5c505fab-746c-4bfe-847a-eb5dd27f3089" providerId="AD" clId="Web-{FBC08310-4DC2-D2DA-9161-F4152BD84AB4}" dt="2022-02-22T08:06:43.445" v="232" actId="14100"/>
          <ac:spMkLst>
            <pc:docMk/>
            <pc:sldMk cId="2044118235" sldId="2478"/>
            <ac:spMk id="6" creationId="{0224E3AE-3A1B-4EA6-9B39-9AE65C459088}"/>
          </ac:spMkLst>
        </pc:spChg>
        <pc:spChg chg="add mod">
          <ac:chgData name="Ms Nandini Savoo" userId="S::n.savoo@mric.mu::5c505fab-746c-4bfe-847a-eb5dd27f3089" providerId="AD" clId="Web-{FBC08310-4DC2-D2DA-9161-F4152BD84AB4}" dt="2022-02-22T08:06:34.491" v="230" actId="1076"/>
          <ac:spMkLst>
            <pc:docMk/>
            <pc:sldMk cId="2044118235" sldId="2478"/>
            <ac:spMk id="9" creationId="{499FCFAA-51A7-4868-A9B7-ED83118C8726}"/>
          </ac:spMkLst>
        </pc:spChg>
        <pc:picChg chg="add mod">
          <ac:chgData name="Ms Nandini Savoo" userId="S::n.savoo@mric.mu::5c505fab-746c-4bfe-847a-eb5dd27f3089" providerId="AD" clId="Web-{FBC08310-4DC2-D2DA-9161-F4152BD84AB4}" dt="2022-02-22T08:06:46.367" v="233" actId="1076"/>
          <ac:picMkLst>
            <pc:docMk/>
            <pc:sldMk cId="2044118235" sldId="2478"/>
            <ac:picMk id="4" creationId="{431A6C25-03BF-41B8-B999-DF7C71011F71}"/>
          </ac:picMkLst>
        </pc:picChg>
        <pc:picChg chg="mod">
          <ac:chgData name="Ms Nandini Savoo" userId="S::n.savoo@mric.mu::5c505fab-746c-4bfe-847a-eb5dd27f3089" providerId="AD" clId="Web-{FBC08310-4DC2-D2DA-9161-F4152BD84AB4}" dt="2022-02-22T08:07:00.555" v="236" actId="1076"/>
          <ac:picMkLst>
            <pc:docMk/>
            <pc:sldMk cId="2044118235" sldId="2478"/>
            <ac:picMk id="7" creationId="{EE3195E5-A93D-4333-AE12-A99FCA50CDDA}"/>
          </ac:picMkLst>
        </pc:picChg>
        <pc:picChg chg="add del mod">
          <ac:chgData name="Ms Nandini Savoo" userId="S::n.savoo@mric.mu::5c505fab-746c-4bfe-847a-eb5dd27f3089" providerId="AD" clId="Web-{FBC08310-4DC2-D2DA-9161-F4152BD84AB4}" dt="2022-02-22T07:59:14.838" v="202"/>
          <ac:picMkLst>
            <pc:docMk/>
            <pc:sldMk cId="2044118235" sldId="2478"/>
            <ac:picMk id="8" creationId="{0A68A8E3-FE07-4D4A-B086-3E5088C1341E}"/>
          </ac:picMkLst>
        </pc:picChg>
      </pc:sldChg>
    </pc:docChg>
  </pc:docChgLst>
  <pc:docChgLst>
    <pc:chgData name="Ms Nandini Savoo" userId="S::n.savoo@mric.mu::5c505fab-746c-4bfe-847a-eb5dd27f3089" providerId="AD" clId="Web-{E4503C52-BA43-33D6-9A42-7E65E995016F}"/>
    <pc:docChg chg="modSld">
      <pc:chgData name="Ms Nandini Savoo" userId="S::n.savoo@mric.mu::5c505fab-746c-4bfe-847a-eb5dd27f3089" providerId="AD" clId="Web-{E4503C52-BA43-33D6-9A42-7E65E995016F}" dt="2022-02-23T09:05:53.499" v="12"/>
      <pc:docMkLst>
        <pc:docMk/>
      </pc:docMkLst>
      <pc:sldChg chg="addAnim delAnim modAnim">
        <pc:chgData name="Ms Nandini Savoo" userId="S::n.savoo@mric.mu::5c505fab-746c-4bfe-847a-eb5dd27f3089" providerId="AD" clId="Web-{E4503C52-BA43-33D6-9A42-7E65E995016F}" dt="2022-02-23T09:05:15.593" v="9"/>
        <pc:sldMkLst>
          <pc:docMk/>
          <pc:sldMk cId="3935289653" sldId="2464"/>
        </pc:sldMkLst>
      </pc:sldChg>
      <pc:sldChg chg="addAnim delAnim modAnim">
        <pc:chgData name="Ms Nandini Savoo" userId="S::n.savoo@mric.mu::5c505fab-746c-4bfe-847a-eb5dd27f3089" providerId="AD" clId="Web-{E4503C52-BA43-33D6-9A42-7E65E995016F}" dt="2022-02-23T09:05:53.499" v="12"/>
        <pc:sldMkLst>
          <pc:docMk/>
          <pc:sldMk cId="1922266620" sldId="2475"/>
        </pc:sldMkLst>
      </pc:sldChg>
    </pc:docChg>
  </pc:docChgLst>
  <pc:docChgLst>
    <pc:chgData name="Ms Nandini Savoo" userId="S::n.savoo@mric.mu::5c505fab-746c-4bfe-847a-eb5dd27f3089" providerId="AD" clId="Web-{D3D346D4-17A7-8148-5F7E-50984795BB36}"/>
    <pc:docChg chg="modSld">
      <pc:chgData name="Ms Nandini Savoo" userId="S::n.savoo@mric.mu::5c505fab-746c-4bfe-847a-eb5dd27f3089" providerId="AD" clId="Web-{D3D346D4-17A7-8148-5F7E-50984795BB36}" dt="2022-04-19T09:59:49.783" v="16" actId="1076"/>
      <pc:docMkLst>
        <pc:docMk/>
      </pc:docMkLst>
      <pc:sldChg chg="modSp">
        <pc:chgData name="Ms Nandini Savoo" userId="S::n.savoo@mric.mu::5c505fab-746c-4bfe-847a-eb5dd27f3089" providerId="AD" clId="Web-{D3D346D4-17A7-8148-5F7E-50984795BB36}" dt="2022-04-19T09:58:43.546" v="6" actId="20577"/>
        <pc:sldMkLst>
          <pc:docMk/>
          <pc:sldMk cId="2506210253" sldId="256"/>
        </pc:sldMkLst>
        <pc:spChg chg="mod">
          <ac:chgData name="Ms Nandini Savoo" userId="S::n.savoo@mric.mu::5c505fab-746c-4bfe-847a-eb5dd27f3089" providerId="AD" clId="Web-{D3D346D4-17A7-8148-5F7E-50984795BB36}" dt="2022-04-19T09:58:43.546" v="6" actId="20577"/>
          <ac:spMkLst>
            <pc:docMk/>
            <pc:sldMk cId="2506210253" sldId="256"/>
            <ac:spMk id="10" creationId="{CC363F1B-1453-4CF8-A457-3934B9EBC87C}"/>
          </ac:spMkLst>
        </pc:spChg>
      </pc:sldChg>
      <pc:sldChg chg="modSp">
        <pc:chgData name="Ms Nandini Savoo" userId="S::n.savoo@mric.mu::5c505fab-746c-4bfe-847a-eb5dd27f3089" providerId="AD" clId="Web-{D3D346D4-17A7-8148-5F7E-50984795BB36}" dt="2022-04-19T09:59:49.783" v="16" actId="1076"/>
        <pc:sldMkLst>
          <pc:docMk/>
          <pc:sldMk cId="2448428651" sldId="2505"/>
        </pc:sldMkLst>
        <pc:spChg chg="mod">
          <ac:chgData name="Ms Nandini Savoo" userId="S::n.savoo@mric.mu::5c505fab-746c-4bfe-847a-eb5dd27f3089" providerId="AD" clId="Web-{D3D346D4-17A7-8148-5F7E-50984795BB36}" dt="2022-04-19T09:59:49.783" v="16" actId="1076"/>
          <ac:spMkLst>
            <pc:docMk/>
            <pc:sldMk cId="2448428651" sldId="2505"/>
            <ac:spMk id="16" creationId="{00000000-0000-0000-0000-000000000000}"/>
          </ac:spMkLst>
        </pc:spChg>
        <pc:spChg chg="mod">
          <ac:chgData name="Ms Nandini Savoo" userId="S::n.savoo@mric.mu::5c505fab-746c-4bfe-847a-eb5dd27f3089" providerId="AD" clId="Web-{D3D346D4-17A7-8148-5F7E-50984795BB36}" dt="2022-04-19T09:59:49.767" v="15" actId="1076"/>
          <ac:spMkLst>
            <pc:docMk/>
            <pc:sldMk cId="2448428651" sldId="2505"/>
            <ac:spMk id="17" creationId="{00000000-0000-0000-0000-000000000000}"/>
          </ac:spMkLst>
        </pc:spChg>
      </pc:sldChg>
    </pc:docChg>
  </pc:docChgLst>
  <pc:docChgLst>
    <pc:chgData name="Dr P Veer Ramjeawon" userId="95df8eed-4beb-4ef3-a62c-6162b757ec64" providerId="ADAL" clId="{0FFC6A6E-BDDA-4D53-9862-25DE6C66BFE2}"/>
    <pc:docChg chg="undo custSel addSld delSld modSld sldOrd">
      <pc:chgData name="Dr P Veer Ramjeawon" userId="95df8eed-4beb-4ef3-a62c-6162b757ec64" providerId="ADAL" clId="{0FFC6A6E-BDDA-4D53-9862-25DE6C66BFE2}" dt="2022-03-03T06:23:17.631" v="1580" actId="14734"/>
      <pc:docMkLst>
        <pc:docMk/>
      </pc:docMkLst>
      <pc:sldChg chg="modSp mod">
        <pc:chgData name="Dr P Veer Ramjeawon" userId="95df8eed-4beb-4ef3-a62c-6162b757ec64" providerId="ADAL" clId="{0FFC6A6E-BDDA-4D53-9862-25DE6C66BFE2}" dt="2022-02-22T10:28:53.729" v="1289" actId="20577"/>
        <pc:sldMkLst>
          <pc:docMk/>
          <pc:sldMk cId="863694912" sldId="2452"/>
        </pc:sldMkLst>
        <pc:spChg chg="mod">
          <ac:chgData name="Dr P Veer Ramjeawon" userId="95df8eed-4beb-4ef3-a62c-6162b757ec64" providerId="ADAL" clId="{0FFC6A6E-BDDA-4D53-9862-25DE6C66BFE2}" dt="2022-02-22T10:28:53.729" v="1289" actId="20577"/>
          <ac:spMkLst>
            <pc:docMk/>
            <pc:sldMk cId="863694912" sldId="2452"/>
            <ac:spMk id="2" creationId="{296678DD-31AD-4AAA-8599-3E8FC93DBBA7}"/>
          </ac:spMkLst>
        </pc:spChg>
      </pc:sldChg>
      <pc:sldChg chg="modSp mod">
        <pc:chgData name="Dr P Veer Ramjeawon" userId="95df8eed-4beb-4ef3-a62c-6162b757ec64" providerId="ADAL" clId="{0FFC6A6E-BDDA-4D53-9862-25DE6C66BFE2}" dt="2022-03-03T06:23:17.631" v="1580" actId="14734"/>
        <pc:sldMkLst>
          <pc:docMk/>
          <pc:sldMk cId="1567587310" sldId="2456"/>
        </pc:sldMkLst>
        <pc:graphicFrameChg chg="modGraphic">
          <ac:chgData name="Dr P Veer Ramjeawon" userId="95df8eed-4beb-4ef3-a62c-6162b757ec64" providerId="ADAL" clId="{0FFC6A6E-BDDA-4D53-9862-25DE6C66BFE2}" dt="2022-03-03T06:23:17.631" v="1580" actId="14734"/>
          <ac:graphicFrameMkLst>
            <pc:docMk/>
            <pc:sldMk cId="1567587310" sldId="2456"/>
            <ac:graphicFrameMk id="6" creationId="{A399D910-B6CA-458A-A2BF-0B7E3DA48BB6}"/>
          </ac:graphicFrameMkLst>
        </pc:graphicFrameChg>
      </pc:sldChg>
      <pc:sldChg chg="modSp mod">
        <pc:chgData name="Dr P Veer Ramjeawon" userId="95df8eed-4beb-4ef3-a62c-6162b757ec64" providerId="ADAL" clId="{0FFC6A6E-BDDA-4D53-9862-25DE6C66BFE2}" dt="2022-02-22T10:11:58.643" v="1052" actId="20577"/>
        <pc:sldMkLst>
          <pc:docMk/>
          <pc:sldMk cId="553696333" sldId="2458"/>
        </pc:sldMkLst>
        <pc:graphicFrameChg chg="modGraphic">
          <ac:chgData name="Dr P Veer Ramjeawon" userId="95df8eed-4beb-4ef3-a62c-6162b757ec64" providerId="ADAL" clId="{0FFC6A6E-BDDA-4D53-9862-25DE6C66BFE2}" dt="2022-02-22T10:11:58.643" v="1052" actId="20577"/>
          <ac:graphicFrameMkLst>
            <pc:docMk/>
            <pc:sldMk cId="553696333" sldId="2458"/>
            <ac:graphicFrameMk id="6" creationId="{A399D910-B6CA-458A-A2BF-0B7E3DA48BB6}"/>
          </ac:graphicFrameMkLst>
        </pc:graphicFrameChg>
      </pc:sldChg>
      <pc:sldChg chg="modSp mod">
        <pc:chgData name="Dr P Veer Ramjeawon" userId="95df8eed-4beb-4ef3-a62c-6162b757ec64" providerId="ADAL" clId="{0FFC6A6E-BDDA-4D53-9862-25DE6C66BFE2}" dt="2022-02-22T10:18:39.926" v="1084" actId="14100"/>
        <pc:sldMkLst>
          <pc:docMk/>
          <pc:sldMk cId="488328663" sldId="2459"/>
        </pc:sldMkLst>
        <pc:graphicFrameChg chg="mod modGraphic">
          <ac:chgData name="Dr P Veer Ramjeawon" userId="95df8eed-4beb-4ef3-a62c-6162b757ec64" providerId="ADAL" clId="{0FFC6A6E-BDDA-4D53-9862-25DE6C66BFE2}" dt="2022-02-22T10:18:39.926" v="1084" actId="14100"/>
          <ac:graphicFrameMkLst>
            <pc:docMk/>
            <pc:sldMk cId="488328663" sldId="2459"/>
            <ac:graphicFrameMk id="6" creationId="{A399D910-B6CA-458A-A2BF-0B7E3DA48BB6}"/>
          </ac:graphicFrameMkLst>
        </pc:graphicFrameChg>
      </pc:sldChg>
      <pc:sldChg chg="modSp mod">
        <pc:chgData name="Dr P Veer Ramjeawon" userId="95df8eed-4beb-4ef3-a62c-6162b757ec64" providerId="ADAL" clId="{0FFC6A6E-BDDA-4D53-9862-25DE6C66BFE2}" dt="2022-02-22T10:08:46.082" v="1039" actId="20577"/>
        <pc:sldMkLst>
          <pc:docMk/>
          <pc:sldMk cId="2107425405" sldId="2460"/>
        </pc:sldMkLst>
        <pc:graphicFrameChg chg="modGraphic">
          <ac:chgData name="Dr P Veer Ramjeawon" userId="95df8eed-4beb-4ef3-a62c-6162b757ec64" providerId="ADAL" clId="{0FFC6A6E-BDDA-4D53-9862-25DE6C66BFE2}" dt="2022-02-22T10:08:46.082" v="1039" actId="20577"/>
          <ac:graphicFrameMkLst>
            <pc:docMk/>
            <pc:sldMk cId="2107425405" sldId="2460"/>
            <ac:graphicFrameMk id="6" creationId="{A399D910-B6CA-458A-A2BF-0B7E3DA48BB6}"/>
          </ac:graphicFrameMkLst>
        </pc:graphicFrameChg>
      </pc:sldChg>
      <pc:sldChg chg="modSp mod">
        <pc:chgData name="Dr P Veer Ramjeawon" userId="95df8eed-4beb-4ef3-a62c-6162b757ec64" providerId="ADAL" clId="{0FFC6A6E-BDDA-4D53-9862-25DE6C66BFE2}" dt="2022-02-22T10:19:52.703" v="1087" actId="20577"/>
        <pc:sldMkLst>
          <pc:docMk/>
          <pc:sldMk cId="1708257470" sldId="2461"/>
        </pc:sldMkLst>
        <pc:graphicFrameChg chg="modGraphic">
          <ac:chgData name="Dr P Veer Ramjeawon" userId="95df8eed-4beb-4ef3-a62c-6162b757ec64" providerId="ADAL" clId="{0FFC6A6E-BDDA-4D53-9862-25DE6C66BFE2}" dt="2022-02-22T10:19:52.703" v="1087" actId="20577"/>
          <ac:graphicFrameMkLst>
            <pc:docMk/>
            <pc:sldMk cId="1708257470" sldId="2461"/>
            <ac:graphicFrameMk id="6" creationId="{A399D910-B6CA-458A-A2BF-0B7E3DA48BB6}"/>
          </ac:graphicFrameMkLst>
        </pc:graphicFrameChg>
      </pc:sldChg>
      <pc:sldChg chg="new del">
        <pc:chgData name="Dr P Veer Ramjeawon" userId="95df8eed-4beb-4ef3-a62c-6162b757ec64" providerId="ADAL" clId="{0FFC6A6E-BDDA-4D53-9862-25DE6C66BFE2}" dt="2022-02-22T05:09:58.021" v="2" actId="680"/>
        <pc:sldMkLst>
          <pc:docMk/>
          <pc:sldMk cId="179529145" sldId="2465"/>
        </pc:sldMkLst>
      </pc:sldChg>
      <pc:sldChg chg="addSp modSp new mod ord">
        <pc:chgData name="Dr P Veer Ramjeawon" userId="95df8eed-4beb-4ef3-a62c-6162b757ec64" providerId="ADAL" clId="{0FFC6A6E-BDDA-4D53-9862-25DE6C66BFE2}" dt="2022-02-22T05:19:25.597" v="231" actId="20577"/>
        <pc:sldMkLst>
          <pc:docMk/>
          <pc:sldMk cId="2242870571" sldId="2465"/>
        </pc:sldMkLst>
        <pc:spChg chg="mod">
          <ac:chgData name="Dr P Veer Ramjeawon" userId="95df8eed-4beb-4ef3-a62c-6162b757ec64" providerId="ADAL" clId="{0FFC6A6E-BDDA-4D53-9862-25DE6C66BFE2}" dt="2022-02-22T05:10:09.038" v="11" actId="20577"/>
          <ac:spMkLst>
            <pc:docMk/>
            <pc:sldMk cId="2242870571" sldId="2465"/>
            <ac:spMk id="4" creationId="{249019BA-EAB8-49F7-850D-B3E0623F3797}"/>
          </ac:spMkLst>
        </pc:spChg>
        <pc:spChg chg="add mod">
          <ac:chgData name="Dr P Veer Ramjeawon" userId="95df8eed-4beb-4ef3-a62c-6162b757ec64" providerId="ADAL" clId="{0FFC6A6E-BDDA-4D53-9862-25DE6C66BFE2}" dt="2022-02-22T05:19:25.597" v="231" actId="20577"/>
          <ac:spMkLst>
            <pc:docMk/>
            <pc:sldMk cId="2242870571" sldId="2465"/>
            <ac:spMk id="5" creationId="{0CFEC9A5-8B61-4661-BDA2-3191A7583EF5}"/>
          </ac:spMkLst>
        </pc:spChg>
      </pc:sldChg>
      <pc:sldChg chg="addSp modSp mod">
        <pc:chgData name="Dr P Veer Ramjeawon" userId="95df8eed-4beb-4ef3-a62c-6162b757ec64" providerId="ADAL" clId="{0FFC6A6E-BDDA-4D53-9862-25DE6C66BFE2}" dt="2022-02-22T05:38:05.314" v="910" actId="313"/>
        <pc:sldMkLst>
          <pc:docMk/>
          <pc:sldMk cId="63779640" sldId="2466"/>
        </pc:sldMkLst>
        <pc:spChg chg="add mod">
          <ac:chgData name="Dr P Veer Ramjeawon" userId="95df8eed-4beb-4ef3-a62c-6162b757ec64" providerId="ADAL" clId="{0FFC6A6E-BDDA-4D53-9862-25DE6C66BFE2}" dt="2022-02-22T05:38:05.314" v="910" actId="313"/>
          <ac:spMkLst>
            <pc:docMk/>
            <pc:sldMk cId="63779640" sldId="2466"/>
            <ac:spMk id="5" creationId="{0E8CEC6D-3C00-4394-A581-170259871FCA}"/>
          </ac:spMkLst>
        </pc:spChg>
      </pc:sldChg>
      <pc:sldChg chg="modSp mod">
        <pc:chgData name="Dr P Veer Ramjeawon" userId="95df8eed-4beb-4ef3-a62c-6162b757ec64" providerId="ADAL" clId="{0FFC6A6E-BDDA-4D53-9862-25DE6C66BFE2}" dt="2022-02-22T09:46:39.638" v="980" actId="14100"/>
        <pc:sldMkLst>
          <pc:docMk/>
          <pc:sldMk cId="3169087859" sldId="2468"/>
        </pc:sldMkLst>
        <pc:spChg chg="mod">
          <ac:chgData name="Dr P Veer Ramjeawon" userId="95df8eed-4beb-4ef3-a62c-6162b757ec64" providerId="ADAL" clId="{0FFC6A6E-BDDA-4D53-9862-25DE6C66BFE2}" dt="2022-02-22T09:46:39.638" v="980" actId="14100"/>
          <ac:spMkLst>
            <pc:docMk/>
            <pc:sldMk cId="3169087859" sldId="2468"/>
            <ac:spMk id="31" creationId="{BB202239-741A-47B8-9B58-5A246FDA53CF}"/>
          </ac:spMkLst>
        </pc:spChg>
      </pc:sldChg>
      <pc:sldChg chg="modSp">
        <pc:chgData name="Dr P Veer Ramjeawon" userId="95df8eed-4beb-4ef3-a62c-6162b757ec64" providerId="ADAL" clId="{0FFC6A6E-BDDA-4D53-9862-25DE6C66BFE2}" dt="2022-02-22T09:38:18.815" v="966" actId="20577"/>
        <pc:sldMkLst>
          <pc:docMk/>
          <pc:sldMk cId="655715119" sldId="2472"/>
        </pc:sldMkLst>
        <pc:graphicFrameChg chg="mod">
          <ac:chgData name="Dr P Veer Ramjeawon" userId="95df8eed-4beb-4ef3-a62c-6162b757ec64" providerId="ADAL" clId="{0FFC6A6E-BDDA-4D53-9862-25DE6C66BFE2}" dt="2022-02-22T09:38:18.815" v="966" actId="20577"/>
          <ac:graphicFrameMkLst>
            <pc:docMk/>
            <pc:sldMk cId="655715119" sldId="2472"/>
            <ac:graphicFrameMk id="4" creationId="{BC77B46C-4C8A-45C2-AD8A-740424DC4C2E}"/>
          </ac:graphicFrameMkLst>
        </pc:graphicFrameChg>
      </pc:sldChg>
      <pc:sldChg chg="modSp mod">
        <pc:chgData name="Dr P Veer Ramjeawon" userId="95df8eed-4beb-4ef3-a62c-6162b757ec64" providerId="ADAL" clId="{0FFC6A6E-BDDA-4D53-9862-25DE6C66BFE2}" dt="2022-02-24T05:27:02.429" v="1569" actId="20577"/>
        <pc:sldMkLst>
          <pc:docMk/>
          <pc:sldMk cId="3990860545" sldId="2473"/>
        </pc:sldMkLst>
        <pc:spChg chg="mod">
          <ac:chgData name="Dr P Veer Ramjeawon" userId="95df8eed-4beb-4ef3-a62c-6162b757ec64" providerId="ADAL" clId="{0FFC6A6E-BDDA-4D53-9862-25DE6C66BFE2}" dt="2022-02-24T05:27:02.429" v="1569" actId="20577"/>
          <ac:spMkLst>
            <pc:docMk/>
            <pc:sldMk cId="3990860545" sldId="2473"/>
            <ac:spMk id="4" creationId="{0B8BC36B-896A-40ED-AE46-4ADCA9B8C3C4}"/>
          </ac:spMkLst>
        </pc:spChg>
      </pc:sldChg>
      <pc:sldChg chg="addSp modSp new mod">
        <pc:chgData name="Dr P Veer Ramjeawon" userId="95df8eed-4beb-4ef3-a62c-6162b757ec64" providerId="ADAL" clId="{0FFC6A6E-BDDA-4D53-9862-25DE6C66BFE2}" dt="2022-02-24T05:29:55.496" v="1578" actId="20577"/>
        <pc:sldMkLst>
          <pc:docMk/>
          <pc:sldMk cId="1394931537" sldId="2479"/>
        </pc:sldMkLst>
        <pc:spChg chg="mod">
          <ac:chgData name="Dr P Veer Ramjeawon" userId="95df8eed-4beb-4ef3-a62c-6162b757ec64" providerId="ADAL" clId="{0FFC6A6E-BDDA-4D53-9862-25DE6C66BFE2}" dt="2022-02-22T10:20:20.710" v="1111" actId="20577"/>
          <ac:spMkLst>
            <pc:docMk/>
            <pc:sldMk cId="1394931537" sldId="2479"/>
            <ac:spMk id="4" creationId="{8CE8D914-199C-484E-972F-E3165C7ED6A5}"/>
          </ac:spMkLst>
        </pc:spChg>
        <pc:spChg chg="add mod">
          <ac:chgData name="Dr P Veer Ramjeawon" userId="95df8eed-4beb-4ef3-a62c-6162b757ec64" providerId="ADAL" clId="{0FFC6A6E-BDDA-4D53-9862-25DE6C66BFE2}" dt="2022-02-24T05:29:55.496" v="1578" actId="20577"/>
          <ac:spMkLst>
            <pc:docMk/>
            <pc:sldMk cId="1394931537" sldId="2479"/>
            <ac:spMk id="5" creationId="{AFEB4A4A-A8C2-43B3-BCEC-B170E278C79D}"/>
          </ac:spMkLst>
        </pc:spChg>
      </pc:sldChg>
      <pc:sldChg chg="addSp modSp new mod">
        <pc:chgData name="Dr P Veer Ramjeawon" userId="95df8eed-4beb-4ef3-a62c-6162b757ec64" providerId="ADAL" clId="{0FFC6A6E-BDDA-4D53-9862-25DE6C66BFE2}" dt="2022-02-22T10:47:52.846" v="1359" actId="14100"/>
        <pc:sldMkLst>
          <pc:docMk/>
          <pc:sldMk cId="3855805847" sldId="2480"/>
        </pc:sldMkLst>
        <pc:spChg chg="mod">
          <ac:chgData name="Dr P Veer Ramjeawon" userId="95df8eed-4beb-4ef3-a62c-6162b757ec64" providerId="ADAL" clId="{0FFC6A6E-BDDA-4D53-9862-25DE6C66BFE2}" dt="2022-02-22T10:46:02.919" v="1312" actId="20577"/>
          <ac:spMkLst>
            <pc:docMk/>
            <pc:sldMk cId="3855805847" sldId="2480"/>
            <ac:spMk id="4" creationId="{A3832CE6-65B1-461D-A124-C385D2235B06}"/>
          </ac:spMkLst>
        </pc:spChg>
        <pc:spChg chg="add mod">
          <ac:chgData name="Dr P Veer Ramjeawon" userId="95df8eed-4beb-4ef3-a62c-6162b757ec64" providerId="ADAL" clId="{0FFC6A6E-BDDA-4D53-9862-25DE6C66BFE2}" dt="2022-02-22T10:47:52.846" v="1359" actId="14100"/>
          <ac:spMkLst>
            <pc:docMk/>
            <pc:sldMk cId="3855805847" sldId="2480"/>
            <ac:spMk id="5" creationId="{82B22696-BB44-4791-AEF1-44972A28CF13}"/>
          </ac:spMkLst>
        </pc:spChg>
      </pc:sldChg>
    </pc:docChg>
  </pc:docChgLst>
  <pc:docChgLst>
    <pc:chgData name="Ms Nandini Savoo" userId="S::n.savoo@mric.mu::5c505fab-746c-4bfe-847a-eb5dd27f3089" providerId="AD" clId="Web-{AE148ECF-4A06-EBC8-E720-D861E8F37CBA}"/>
    <pc:docChg chg="addSld modSld">
      <pc:chgData name="Ms Nandini Savoo" userId="S::n.savoo@mric.mu::5c505fab-746c-4bfe-847a-eb5dd27f3089" providerId="AD" clId="Web-{AE148ECF-4A06-EBC8-E720-D861E8F37CBA}" dt="2022-02-15T10:27:09.809" v="25" actId="20577"/>
      <pc:docMkLst>
        <pc:docMk/>
      </pc:docMkLst>
      <pc:sldChg chg="modSp">
        <pc:chgData name="Ms Nandini Savoo" userId="S::n.savoo@mric.mu::5c505fab-746c-4bfe-847a-eb5dd27f3089" providerId="AD" clId="Web-{AE148ECF-4A06-EBC8-E720-D861E8F37CBA}" dt="2022-02-15T10:26:32.213" v="7" actId="20577"/>
        <pc:sldMkLst>
          <pc:docMk/>
          <pc:sldMk cId="59582380" sldId="2442"/>
        </pc:sldMkLst>
        <pc:spChg chg="mod">
          <ac:chgData name="Ms Nandini Savoo" userId="S::n.savoo@mric.mu::5c505fab-746c-4bfe-847a-eb5dd27f3089" providerId="AD" clId="Web-{AE148ECF-4A06-EBC8-E720-D861E8F37CBA}" dt="2022-02-15T10:26:32.213" v="7" actId="20577"/>
          <ac:spMkLst>
            <pc:docMk/>
            <pc:sldMk cId="59582380" sldId="2442"/>
            <ac:spMk id="6" creationId="{C3CF2D9F-3216-4CEA-835B-2B773BDAFDA6}"/>
          </ac:spMkLst>
        </pc:spChg>
      </pc:sldChg>
      <pc:sldChg chg="modSp">
        <pc:chgData name="Ms Nandini Savoo" userId="S::n.savoo@mric.mu::5c505fab-746c-4bfe-847a-eb5dd27f3089" providerId="AD" clId="Web-{AE148ECF-4A06-EBC8-E720-D861E8F37CBA}" dt="2022-02-15T10:26:14.102" v="0" actId="20577"/>
        <pc:sldMkLst>
          <pc:docMk/>
          <pc:sldMk cId="1964472336" sldId="2444"/>
        </pc:sldMkLst>
        <pc:spChg chg="mod">
          <ac:chgData name="Ms Nandini Savoo" userId="S::n.savoo@mric.mu::5c505fab-746c-4bfe-847a-eb5dd27f3089" providerId="AD" clId="Web-{AE148ECF-4A06-EBC8-E720-D861E8F37CBA}" dt="2022-02-15T10:26:14.102" v="0" actId="20577"/>
          <ac:spMkLst>
            <pc:docMk/>
            <pc:sldMk cId="1964472336" sldId="2444"/>
            <ac:spMk id="5" creationId="{0EE0A4B3-C449-46DE-83B8-2879B13740B6}"/>
          </ac:spMkLst>
        </pc:spChg>
      </pc:sldChg>
      <pc:sldChg chg="modSp add replId">
        <pc:chgData name="Ms Nandini Savoo" userId="S::n.savoo@mric.mu::5c505fab-746c-4bfe-847a-eb5dd27f3089" providerId="AD" clId="Web-{AE148ECF-4A06-EBC8-E720-D861E8F37CBA}" dt="2022-02-15T10:27:09.809" v="25" actId="20577"/>
        <pc:sldMkLst>
          <pc:docMk/>
          <pc:sldMk cId="3866300572" sldId="2451"/>
        </pc:sldMkLst>
        <pc:spChg chg="mod">
          <ac:chgData name="Ms Nandini Savoo" userId="S::n.savoo@mric.mu::5c505fab-746c-4bfe-847a-eb5dd27f3089" providerId="AD" clId="Web-{AE148ECF-4A06-EBC8-E720-D861E8F37CBA}" dt="2022-02-15T10:27:09.809" v="25" actId="20577"/>
          <ac:spMkLst>
            <pc:docMk/>
            <pc:sldMk cId="3866300572" sldId="2451"/>
            <ac:spMk id="6" creationId="{7E0E8055-17FA-43CE-9F03-E712F496B7CF}"/>
          </ac:spMkLst>
        </pc:spChg>
      </pc:sldChg>
    </pc:docChg>
  </pc:docChgLst>
  <pc:docChgLst>
    <pc:chgData name="Dr P Veer Ramjeawon" userId="95df8eed-4beb-4ef3-a62c-6162b757ec64" providerId="ADAL" clId="{6A767A37-FDCD-45F8-95FC-030BC69ECBEC}"/>
    <pc:docChg chg="undo custSel addSld modSld sldOrd">
      <pc:chgData name="Dr P Veer Ramjeawon" userId="95df8eed-4beb-4ef3-a62c-6162b757ec64" providerId="ADAL" clId="{6A767A37-FDCD-45F8-95FC-030BC69ECBEC}" dt="2022-02-16T10:47:28.457" v="173" actId="13926"/>
      <pc:docMkLst>
        <pc:docMk/>
      </pc:docMkLst>
      <pc:sldChg chg="modSp ord">
        <pc:chgData name="Dr P Veer Ramjeawon" userId="95df8eed-4beb-4ef3-a62c-6162b757ec64" providerId="ADAL" clId="{6A767A37-FDCD-45F8-95FC-030BC69ECBEC}" dt="2022-02-16T10:46:16.732" v="159"/>
        <pc:sldMkLst>
          <pc:docMk/>
          <pc:sldMk cId="59582380" sldId="2442"/>
        </pc:sldMkLst>
        <pc:spChg chg="mod">
          <ac:chgData name="Dr P Veer Ramjeawon" userId="95df8eed-4beb-4ef3-a62c-6162b757ec64" providerId="ADAL" clId="{6A767A37-FDCD-45F8-95FC-030BC69ECBEC}" dt="2022-02-16T06:36:50.346" v="155" actId="20577"/>
          <ac:spMkLst>
            <pc:docMk/>
            <pc:sldMk cId="59582380" sldId="2442"/>
            <ac:spMk id="6" creationId="{C3CF2D9F-3216-4CEA-835B-2B773BDAFDA6}"/>
          </ac:spMkLst>
        </pc:spChg>
      </pc:sldChg>
      <pc:sldChg chg="ord">
        <pc:chgData name="Dr P Veer Ramjeawon" userId="95df8eed-4beb-4ef3-a62c-6162b757ec64" providerId="ADAL" clId="{6A767A37-FDCD-45F8-95FC-030BC69ECBEC}" dt="2022-02-16T06:35:18.450" v="137"/>
        <pc:sldMkLst>
          <pc:docMk/>
          <pc:sldMk cId="1484160130" sldId="2443"/>
        </pc:sldMkLst>
      </pc:sldChg>
      <pc:sldChg chg="modSp mod">
        <pc:chgData name="Dr P Veer Ramjeawon" userId="95df8eed-4beb-4ef3-a62c-6162b757ec64" providerId="ADAL" clId="{6A767A37-FDCD-45F8-95FC-030BC69ECBEC}" dt="2022-02-16T10:47:28.457" v="173" actId="13926"/>
        <pc:sldMkLst>
          <pc:docMk/>
          <pc:sldMk cId="1964472336" sldId="2444"/>
        </pc:sldMkLst>
        <pc:spChg chg="mod">
          <ac:chgData name="Dr P Veer Ramjeawon" userId="95df8eed-4beb-4ef3-a62c-6162b757ec64" providerId="ADAL" clId="{6A767A37-FDCD-45F8-95FC-030BC69ECBEC}" dt="2022-02-16T10:47:28.457" v="173" actId="13926"/>
          <ac:spMkLst>
            <pc:docMk/>
            <pc:sldMk cId="1964472336" sldId="2444"/>
            <ac:spMk id="5" creationId="{0EE0A4B3-C449-46DE-83B8-2879B13740B6}"/>
          </ac:spMkLst>
        </pc:spChg>
      </pc:sldChg>
      <pc:sldChg chg="ord">
        <pc:chgData name="Dr P Veer Ramjeawon" userId="95df8eed-4beb-4ef3-a62c-6162b757ec64" providerId="ADAL" clId="{6A767A37-FDCD-45F8-95FC-030BC69ECBEC}" dt="2022-02-16T06:35:20.226" v="139"/>
        <pc:sldMkLst>
          <pc:docMk/>
          <pc:sldMk cId="2041949925" sldId="2446"/>
        </pc:sldMkLst>
      </pc:sldChg>
      <pc:sldChg chg="addSp delSp mod">
        <pc:chgData name="Dr P Veer Ramjeawon" userId="95df8eed-4beb-4ef3-a62c-6162b757ec64" providerId="ADAL" clId="{6A767A37-FDCD-45F8-95FC-030BC69ECBEC}" dt="2022-02-15T11:31:03.286" v="28" actId="22"/>
        <pc:sldMkLst>
          <pc:docMk/>
          <pc:sldMk cId="2069706486" sldId="2447"/>
        </pc:sldMkLst>
        <pc:spChg chg="add del">
          <ac:chgData name="Dr P Veer Ramjeawon" userId="95df8eed-4beb-4ef3-a62c-6162b757ec64" providerId="ADAL" clId="{6A767A37-FDCD-45F8-95FC-030BC69ECBEC}" dt="2022-02-15T11:31:03.286" v="28" actId="22"/>
          <ac:spMkLst>
            <pc:docMk/>
            <pc:sldMk cId="2069706486" sldId="2447"/>
            <ac:spMk id="6" creationId="{EC5DF1BA-6906-42B1-AAA4-FE4F6056E81D}"/>
          </ac:spMkLst>
        </pc:spChg>
      </pc:sldChg>
      <pc:sldChg chg="addSp modSp mod">
        <pc:chgData name="Dr P Veer Ramjeawon" userId="95df8eed-4beb-4ef3-a62c-6162b757ec64" providerId="ADAL" clId="{6A767A37-FDCD-45F8-95FC-030BC69ECBEC}" dt="2022-02-16T06:33:01.921" v="133" actId="1076"/>
        <pc:sldMkLst>
          <pc:docMk/>
          <pc:sldMk cId="3395689932" sldId="2448"/>
        </pc:sldMkLst>
        <pc:spChg chg="add mod">
          <ac:chgData name="Dr P Veer Ramjeawon" userId="95df8eed-4beb-4ef3-a62c-6162b757ec64" providerId="ADAL" clId="{6A767A37-FDCD-45F8-95FC-030BC69ECBEC}" dt="2022-02-16T06:30:11.945" v="109" actId="14100"/>
          <ac:spMkLst>
            <pc:docMk/>
            <pc:sldMk cId="3395689932" sldId="2448"/>
            <ac:spMk id="3" creationId="{5967EF34-41F5-4037-9552-51086888A6B2}"/>
          </ac:spMkLst>
        </pc:spChg>
        <pc:spChg chg="mod">
          <ac:chgData name="Dr P Veer Ramjeawon" userId="95df8eed-4beb-4ef3-a62c-6162b757ec64" providerId="ADAL" clId="{6A767A37-FDCD-45F8-95FC-030BC69ECBEC}" dt="2022-02-16T06:32:34.667" v="128" actId="20577"/>
          <ac:spMkLst>
            <pc:docMk/>
            <pc:sldMk cId="3395689932" sldId="2448"/>
            <ac:spMk id="4" creationId="{E98DCA46-603B-4178-8707-30E192CE6B8D}"/>
          </ac:spMkLst>
        </pc:spChg>
        <pc:spChg chg="mod">
          <ac:chgData name="Dr P Veer Ramjeawon" userId="95df8eed-4beb-4ef3-a62c-6162b757ec64" providerId="ADAL" clId="{6A767A37-FDCD-45F8-95FC-030BC69ECBEC}" dt="2022-02-16T06:28:19.002" v="85" actId="20577"/>
          <ac:spMkLst>
            <pc:docMk/>
            <pc:sldMk cId="3395689932" sldId="2448"/>
            <ac:spMk id="8" creationId="{0C8A7FB6-4857-47E0-B7EB-784550100CD2}"/>
          </ac:spMkLst>
        </pc:spChg>
        <pc:spChg chg="mod">
          <ac:chgData name="Dr P Veer Ramjeawon" userId="95df8eed-4beb-4ef3-a62c-6162b757ec64" providerId="ADAL" clId="{6A767A37-FDCD-45F8-95FC-030BC69ECBEC}" dt="2022-02-16T06:29:35.153" v="103" actId="1076"/>
          <ac:spMkLst>
            <pc:docMk/>
            <pc:sldMk cId="3395689932" sldId="2448"/>
            <ac:spMk id="18" creationId="{20D05B05-5CC9-448F-8711-8CB8FFBDFCBA}"/>
          </ac:spMkLst>
        </pc:spChg>
        <pc:spChg chg="mod">
          <ac:chgData name="Dr P Veer Ramjeawon" userId="95df8eed-4beb-4ef3-a62c-6162b757ec64" providerId="ADAL" clId="{6A767A37-FDCD-45F8-95FC-030BC69ECBEC}" dt="2022-02-16T06:33:01.921" v="133" actId="1076"/>
          <ac:spMkLst>
            <pc:docMk/>
            <pc:sldMk cId="3395689932" sldId="2448"/>
            <ac:spMk id="19" creationId="{3666A3BE-5847-4184-86EC-4E9536CDFED5}"/>
          </ac:spMkLst>
        </pc:spChg>
        <pc:spChg chg="mod">
          <ac:chgData name="Dr P Veer Ramjeawon" userId="95df8eed-4beb-4ef3-a62c-6162b757ec64" providerId="ADAL" clId="{6A767A37-FDCD-45F8-95FC-030BC69ECBEC}" dt="2022-02-16T06:30:22.121" v="111" actId="1076"/>
          <ac:spMkLst>
            <pc:docMk/>
            <pc:sldMk cId="3395689932" sldId="2448"/>
            <ac:spMk id="20" creationId="{199BEC26-6C84-4839-B9ED-29B33EBA9AA1}"/>
          </ac:spMkLst>
        </pc:spChg>
        <pc:spChg chg="mod">
          <ac:chgData name="Dr P Veer Ramjeawon" userId="95df8eed-4beb-4ef3-a62c-6162b757ec64" providerId="ADAL" clId="{6A767A37-FDCD-45F8-95FC-030BC69ECBEC}" dt="2022-02-16T06:30:18.657" v="110" actId="1076"/>
          <ac:spMkLst>
            <pc:docMk/>
            <pc:sldMk cId="3395689932" sldId="2448"/>
            <ac:spMk id="21" creationId="{8C313906-CFF9-4C0F-82D7-05666C36AE43}"/>
          </ac:spMkLst>
        </pc:spChg>
      </pc:sldChg>
      <pc:sldChg chg="modSp mod">
        <pc:chgData name="Dr P Veer Ramjeawon" userId="95df8eed-4beb-4ef3-a62c-6162b757ec64" providerId="ADAL" clId="{6A767A37-FDCD-45F8-95FC-030BC69ECBEC}" dt="2022-02-16T06:21:05.985" v="58" actId="313"/>
        <pc:sldMkLst>
          <pc:docMk/>
          <pc:sldMk cId="3866300572" sldId="2451"/>
        </pc:sldMkLst>
        <pc:spChg chg="mod">
          <ac:chgData name="Dr P Veer Ramjeawon" userId="95df8eed-4beb-4ef3-a62c-6162b757ec64" providerId="ADAL" clId="{6A767A37-FDCD-45F8-95FC-030BC69ECBEC}" dt="2022-02-16T06:21:05.985" v="58" actId="313"/>
          <ac:spMkLst>
            <pc:docMk/>
            <pc:sldMk cId="3866300572" sldId="2451"/>
            <ac:spMk id="6" creationId="{7E0E8055-17FA-43CE-9F03-E712F496B7CF}"/>
          </ac:spMkLst>
        </pc:spChg>
      </pc:sldChg>
      <pc:sldChg chg="addSp modSp new mod ord">
        <pc:chgData name="Dr P Veer Ramjeawon" userId="95df8eed-4beb-4ef3-a62c-6162b757ec64" providerId="ADAL" clId="{6A767A37-FDCD-45F8-95FC-030BC69ECBEC}" dt="2022-02-16T06:21:28.969" v="60" actId="1076"/>
        <pc:sldMkLst>
          <pc:docMk/>
          <pc:sldMk cId="1299048570" sldId="2452"/>
        </pc:sldMkLst>
        <pc:spChg chg="mod">
          <ac:chgData name="Dr P Veer Ramjeawon" userId="95df8eed-4beb-4ef3-a62c-6162b757ec64" providerId="ADAL" clId="{6A767A37-FDCD-45F8-95FC-030BC69ECBEC}" dt="2022-02-15T11:34:03.370" v="57" actId="14100"/>
          <ac:spMkLst>
            <pc:docMk/>
            <pc:sldMk cId="1299048570" sldId="2452"/>
            <ac:spMk id="4" creationId="{27A19121-F21D-49EE-A974-FDAFAA09A20D}"/>
          </ac:spMkLst>
        </pc:spChg>
        <pc:spChg chg="add mod">
          <ac:chgData name="Dr P Veer Ramjeawon" userId="95df8eed-4beb-4ef3-a62c-6162b757ec64" providerId="ADAL" clId="{6A767A37-FDCD-45F8-95FC-030BC69ECBEC}" dt="2022-02-16T06:21:28.969" v="60" actId="1076"/>
          <ac:spMkLst>
            <pc:docMk/>
            <pc:sldMk cId="1299048570" sldId="2452"/>
            <ac:spMk id="5" creationId="{1D378C77-EA3F-41CC-B739-1F7DE8D357C5}"/>
          </ac:spMkLst>
        </pc:spChg>
      </pc:sldChg>
      <pc:sldChg chg="addSp modSp new mod">
        <pc:chgData name="Dr P Veer Ramjeawon" userId="95df8eed-4beb-4ef3-a62c-6162b757ec64" providerId="ADAL" clId="{6A767A37-FDCD-45F8-95FC-030BC69ECBEC}" dt="2022-02-16T06:23:53.702" v="70"/>
        <pc:sldMkLst>
          <pc:docMk/>
          <pc:sldMk cId="2310042540" sldId="2454"/>
        </pc:sldMkLst>
        <pc:spChg chg="mod">
          <ac:chgData name="Dr P Veer Ramjeawon" userId="95df8eed-4beb-4ef3-a62c-6162b757ec64" providerId="ADAL" clId="{6A767A37-FDCD-45F8-95FC-030BC69ECBEC}" dt="2022-02-16T06:23:53.702" v="70"/>
          <ac:spMkLst>
            <pc:docMk/>
            <pc:sldMk cId="2310042540" sldId="2454"/>
            <ac:spMk id="4" creationId="{88406070-7CE7-4191-9EAC-C742C017B30C}"/>
          </ac:spMkLst>
        </pc:spChg>
        <pc:spChg chg="add mod">
          <ac:chgData name="Dr P Veer Ramjeawon" userId="95df8eed-4beb-4ef3-a62c-6162b757ec64" providerId="ADAL" clId="{6A767A37-FDCD-45F8-95FC-030BC69ECBEC}" dt="2022-02-16T06:23:20.637" v="69" actId="403"/>
          <ac:spMkLst>
            <pc:docMk/>
            <pc:sldMk cId="2310042540" sldId="2454"/>
            <ac:spMk id="6" creationId="{3201B2F9-62AC-4080-BBF4-FFD2824C8566}"/>
          </ac:spMkLst>
        </pc:spChg>
      </pc:sldChg>
    </pc:docChg>
  </pc:docChgLst>
  <pc:docChgLst>
    <pc:chgData name="Ms Nandini Savoo" userId="S::n.savoo@mric.mu::5c505fab-746c-4bfe-847a-eb5dd27f3089" providerId="AD" clId="Web-{36082A4A-811F-AB45-8D43-B2BB6C29C71E}"/>
    <pc:docChg chg="addSld sldOrd">
      <pc:chgData name="Ms Nandini Savoo" userId="S::n.savoo@mric.mu::5c505fab-746c-4bfe-847a-eb5dd27f3089" providerId="AD" clId="Web-{36082A4A-811F-AB45-8D43-B2BB6C29C71E}" dt="2022-04-19T06:10:37.164" v="1"/>
      <pc:docMkLst>
        <pc:docMk/>
      </pc:docMkLst>
      <pc:sldChg chg="add ord replId">
        <pc:chgData name="Ms Nandini Savoo" userId="S::n.savoo@mric.mu::5c505fab-746c-4bfe-847a-eb5dd27f3089" providerId="AD" clId="Web-{36082A4A-811F-AB45-8D43-B2BB6C29C71E}" dt="2022-04-19T06:10:37.164" v="1"/>
        <pc:sldMkLst>
          <pc:docMk/>
          <pc:sldMk cId="3472174995" sldId="2491"/>
        </pc:sldMkLst>
      </pc:sldChg>
    </pc:docChg>
  </pc:docChgLst>
  <pc:docChgLst>
    <pc:chgData name="Ms Nandini Savoo" userId="S::n.savoo@mric.mu::5c505fab-746c-4bfe-847a-eb5dd27f3089" providerId="AD" clId="Web-{0BB24660-B97F-DB10-9409-92FDE33EC7D0}"/>
    <pc:docChg chg="addSld modSld">
      <pc:chgData name="Ms Nandini Savoo" userId="S::n.savoo@mric.mu::5c505fab-746c-4bfe-847a-eb5dd27f3089" providerId="AD" clId="Web-{0BB24660-B97F-DB10-9409-92FDE33EC7D0}" dt="2022-02-21T11:21:39.155" v="1419"/>
      <pc:docMkLst>
        <pc:docMk/>
      </pc:docMkLst>
      <pc:sldChg chg="addSp delSp modSp">
        <pc:chgData name="Ms Nandini Savoo" userId="S::n.savoo@mric.mu::5c505fab-746c-4bfe-847a-eb5dd27f3089" providerId="AD" clId="Web-{0BB24660-B97F-DB10-9409-92FDE33EC7D0}" dt="2022-02-21T09:23:40.705" v="912" actId="20577"/>
        <pc:sldMkLst>
          <pc:docMk/>
          <pc:sldMk cId="863694912" sldId="2452"/>
        </pc:sldMkLst>
        <pc:spChg chg="add mod">
          <ac:chgData name="Ms Nandini Savoo" userId="S::n.savoo@mric.mu::5c505fab-746c-4bfe-847a-eb5dd27f3089" providerId="AD" clId="Web-{0BB24660-B97F-DB10-9409-92FDE33EC7D0}" dt="2022-02-21T09:23:40.705" v="912" actId="20577"/>
          <ac:spMkLst>
            <pc:docMk/>
            <pc:sldMk cId="863694912" sldId="2452"/>
            <ac:spMk id="2" creationId="{296678DD-31AD-4AAA-8599-3E8FC93DBBA7}"/>
          </ac:spMkLst>
        </pc:spChg>
        <pc:spChg chg="del mod">
          <ac:chgData name="Ms Nandini Savoo" userId="S::n.savoo@mric.mu::5c505fab-746c-4bfe-847a-eb5dd27f3089" providerId="AD" clId="Web-{0BB24660-B97F-DB10-9409-92FDE33EC7D0}" dt="2022-02-21T07:45:40.948" v="400"/>
          <ac:spMkLst>
            <pc:docMk/>
            <pc:sldMk cId="863694912" sldId="2452"/>
            <ac:spMk id="5" creationId="{BBFF1120-602A-4806-83B7-8BED3B2C40F4}"/>
          </ac:spMkLst>
        </pc:spChg>
      </pc:sldChg>
      <pc:sldChg chg="addSp delSp modSp add replId modNotes">
        <pc:chgData name="Ms Nandini Savoo" userId="S::n.savoo@mric.mu::5c505fab-746c-4bfe-847a-eb5dd27f3089" providerId="AD" clId="Web-{0BB24660-B97F-DB10-9409-92FDE33EC7D0}" dt="2022-02-21T11:21:39.155" v="1419"/>
        <pc:sldMkLst>
          <pc:docMk/>
          <pc:sldMk cId="1567587310" sldId="2456"/>
        </pc:sldMkLst>
        <pc:spChg chg="del">
          <ac:chgData name="Ms Nandini Savoo" userId="S::n.savoo@mric.mu::5c505fab-746c-4bfe-847a-eb5dd27f3089" providerId="AD" clId="Web-{0BB24660-B97F-DB10-9409-92FDE33EC7D0}" dt="2022-02-21T07:42:07.271" v="328"/>
          <ac:spMkLst>
            <pc:docMk/>
            <pc:sldMk cId="1567587310" sldId="2456"/>
            <ac:spMk id="5" creationId="{BBFF1120-602A-4806-83B7-8BED3B2C40F4}"/>
          </ac:spMkLst>
        </pc:spChg>
        <pc:graphicFrameChg chg="add mod modGraphic">
          <ac:chgData name="Ms Nandini Savoo" userId="S::n.savoo@mric.mu::5c505fab-746c-4bfe-847a-eb5dd27f3089" providerId="AD" clId="Web-{0BB24660-B97F-DB10-9409-92FDE33EC7D0}" dt="2022-02-21T11:21:39.155" v="1419"/>
          <ac:graphicFrameMkLst>
            <pc:docMk/>
            <pc:sldMk cId="1567587310" sldId="2456"/>
            <ac:graphicFrameMk id="6" creationId="{A399D910-B6CA-458A-A2BF-0B7E3DA48BB6}"/>
          </ac:graphicFrameMkLst>
        </pc:graphicFrameChg>
      </pc:sldChg>
      <pc:sldChg chg="new">
        <pc:chgData name="Ms Nandini Savoo" userId="S::n.savoo@mric.mu::5c505fab-746c-4bfe-847a-eb5dd27f3089" providerId="AD" clId="Web-{0BB24660-B97F-DB10-9409-92FDE33EC7D0}" dt="2022-02-21T07:43:28.523" v="371"/>
        <pc:sldMkLst>
          <pc:docMk/>
          <pc:sldMk cId="31976087" sldId="2457"/>
        </pc:sldMkLst>
      </pc:sldChg>
      <pc:sldChg chg="modSp add replId modNotes">
        <pc:chgData name="Ms Nandini Savoo" userId="S::n.savoo@mric.mu::5c505fab-746c-4bfe-847a-eb5dd27f3089" providerId="AD" clId="Web-{0BB24660-B97F-DB10-9409-92FDE33EC7D0}" dt="2022-02-21T09:48:06.793" v="1181"/>
        <pc:sldMkLst>
          <pc:docMk/>
          <pc:sldMk cId="553696333" sldId="2458"/>
        </pc:sldMkLst>
        <pc:graphicFrameChg chg="mod modGraphic">
          <ac:chgData name="Ms Nandini Savoo" userId="S::n.savoo@mric.mu::5c505fab-746c-4bfe-847a-eb5dd27f3089" providerId="AD" clId="Web-{0BB24660-B97F-DB10-9409-92FDE33EC7D0}" dt="2022-02-21T09:48:06.793" v="1181"/>
          <ac:graphicFrameMkLst>
            <pc:docMk/>
            <pc:sldMk cId="553696333" sldId="2458"/>
            <ac:graphicFrameMk id="6" creationId="{A399D910-B6CA-458A-A2BF-0B7E3DA48BB6}"/>
          </ac:graphicFrameMkLst>
        </pc:graphicFrameChg>
      </pc:sldChg>
      <pc:sldChg chg="modSp add replId">
        <pc:chgData name="Ms Nandini Savoo" userId="S::n.savoo@mric.mu::5c505fab-746c-4bfe-847a-eb5dd27f3089" providerId="AD" clId="Web-{0BB24660-B97F-DB10-9409-92FDE33EC7D0}" dt="2022-02-21T09:11:27.318" v="639"/>
        <pc:sldMkLst>
          <pc:docMk/>
          <pc:sldMk cId="488328663" sldId="2459"/>
        </pc:sldMkLst>
        <pc:graphicFrameChg chg="mod modGraphic">
          <ac:chgData name="Ms Nandini Savoo" userId="S::n.savoo@mric.mu::5c505fab-746c-4bfe-847a-eb5dd27f3089" providerId="AD" clId="Web-{0BB24660-B97F-DB10-9409-92FDE33EC7D0}" dt="2022-02-21T09:11:27.318" v="639"/>
          <ac:graphicFrameMkLst>
            <pc:docMk/>
            <pc:sldMk cId="488328663" sldId="2459"/>
            <ac:graphicFrameMk id="6" creationId="{A399D910-B6CA-458A-A2BF-0B7E3DA48BB6}"/>
          </ac:graphicFrameMkLst>
        </pc:graphicFrameChg>
      </pc:sldChg>
      <pc:sldChg chg="modSp add replId">
        <pc:chgData name="Ms Nandini Savoo" userId="S::n.savoo@mric.mu::5c505fab-746c-4bfe-847a-eb5dd27f3089" providerId="AD" clId="Web-{0BB24660-B97F-DB10-9409-92FDE33EC7D0}" dt="2022-02-21T09:11:13.724" v="627"/>
        <pc:sldMkLst>
          <pc:docMk/>
          <pc:sldMk cId="2107425405" sldId="2460"/>
        </pc:sldMkLst>
        <pc:graphicFrameChg chg="mod modGraphic">
          <ac:chgData name="Ms Nandini Savoo" userId="S::n.savoo@mric.mu::5c505fab-746c-4bfe-847a-eb5dd27f3089" providerId="AD" clId="Web-{0BB24660-B97F-DB10-9409-92FDE33EC7D0}" dt="2022-02-21T09:11:13.724" v="627"/>
          <ac:graphicFrameMkLst>
            <pc:docMk/>
            <pc:sldMk cId="2107425405" sldId="2460"/>
            <ac:graphicFrameMk id="6" creationId="{A399D910-B6CA-458A-A2BF-0B7E3DA48BB6}"/>
          </ac:graphicFrameMkLst>
        </pc:graphicFrameChg>
      </pc:sldChg>
      <pc:sldChg chg="modSp add replId">
        <pc:chgData name="Ms Nandini Savoo" userId="S::n.savoo@mric.mu::5c505fab-746c-4bfe-847a-eb5dd27f3089" providerId="AD" clId="Web-{0BB24660-B97F-DB10-9409-92FDE33EC7D0}" dt="2022-02-21T09:25:13.894" v="962"/>
        <pc:sldMkLst>
          <pc:docMk/>
          <pc:sldMk cId="1708257470" sldId="2461"/>
        </pc:sldMkLst>
        <pc:graphicFrameChg chg="mod modGraphic">
          <ac:chgData name="Ms Nandini Savoo" userId="S::n.savoo@mric.mu::5c505fab-746c-4bfe-847a-eb5dd27f3089" providerId="AD" clId="Web-{0BB24660-B97F-DB10-9409-92FDE33EC7D0}" dt="2022-02-21T09:25:13.894" v="962"/>
          <ac:graphicFrameMkLst>
            <pc:docMk/>
            <pc:sldMk cId="1708257470" sldId="2461"/>
            <ac:graphicFrameMk id="6" creationId="{A399D910-B6CA-458A-A2BF-0B7E3DA48BB6}"/>
          </ac:graphicFrameMkLst>
        </pc:graphicFrameChg>
      </pc:sldChg>
      <pc:sldChg chg="addSp delSp modSp new">
        <pc:chgData name="Ms Nandini Savoo" userId="S::n.savoo@mric.mu::5c505fab-746c-4bfe-847a-eb5dd27f3089" providerId="AD" clId="Web-{0BB24660-B97F-DB10-9409-92FDE33EC7D0}" dt="2022-02-21T09:19:18.451" v="802"/>
        <pc:sldMkLst>
          <pc:docMk/>
          <pc:sldMk cId="3582161758" sldId="2462"/>
        </pc:sldMkLst>
        <pc:spChg chg="del">
          <ac:chgData name="Ms Nandini Savoo" userId="S::n.savoo@mric.mu::5c505fab-746c-4bfe-847a-eb5dd27f3089" providerId="AD" clId="Web-{0BB24660-B97F-DB10-9409-92FDE33EC7D0}" dt="2022-02-21T09:19:13.545" v="800"/>
          <ac:spMkLst>
            <pc:docMk/>
            <pc:sldMk cId="3582161758" sldId="2462"/>
            <ac:spMk id="2" creationId="{8D60DC57-C456-4574-BF23-9D6395631149}"/>
          </ac:spMkLst>
        </pc:spChg>
        <pc:spChg chg="mod">
          <ac:chgData name="Ms Nandini Savoo" userId="S::n.savoo@mric.mu::5c505fab-746c-4bfe-847a-eb5dd27f3089" providerId="AD" clId="Web-{0BB24660-B97F-DB10-9409-92FDE33EC7D0}" dt="2022-02-21T09:18:45.232" v="792" actId="20577"/>
          <ac:spMkLst>
            <pc:docMk/>
            <pc:sldMk cId="3582161758" sldId="2462"/>
            <ac:spMk id="4" creationId="{5EBE0F5C-89B7-4343-AF34-B5E17DF53B57}"/>
          </ac:spMkLst>
        </pc:spChg>
        <pc:spChg chg="add mod">
          <ac:chgData name="Ms Nandini Savoo" userId="S::n.savoo@mric.mu::5c505fab-746c-4bfe-847a-eb5dd27f3089" providerId="AD" clId="Web-{0BB24660-B97F-DB10-9409-92FDE33EC7D0}" dt="2022-02-21T09:18:56.654" v="797" actId="1076"/>
          <ac:spMkLst>
            <pc:docMk/>
            <pc:sldMk cId="3582161758" sldId="2462"/>
            <ac:spMk id="5" creationId="{6B61E3B8-494F-43D0-B6E4-A9A16807CC8A}"/>
          </ac:spMkLst>
        </pc:spChg>
        <pc:spChg chg="add del">
          <ac:chgData name="Ms Nandini Savoo" userId="S::n.savoo@mric.mu::5c505fab-746c-4bfe-847a-eb5dd27f3089" providerId="AD" clId="Web-{0BB24660-B97F-DB10-9409-92FDE33EC7D0}" dt="2022-02-21T09:19:18.451" v="802"/>
          <ac:spMkLst>
            <pc:docMk/>
            <pc:sldMk cId="3582161758" sldId="2462"/>
            <ac:spMk id="6" creationId="{9EABCA0A-9D89-4067-90B2-B2DD1220275B}"/>
          </ac:spMkLst>
        </pc:spChg>
        <pc:spChg chg="add del">
          <ac:chgData name="Ms Nandini Savoo" userId="S::n.savoo@mric.mu::5c505fab-746c-4bfe-847a-eb5dd27f3089" providerId="AD" clId="Web-{0BB24660-B97F-DB10-9409-92FDE33EC7D0}" dt="2022-02-21T09:19:16.107" v="801"/>
          <ac:spMkLst>
            <pc:docMk/>
            <pc:sldMk cId="3582161758" sldId="2462"/>
            <ac:spMk id="7" creationId="{62628C40-2379-4F62-94C3-8CABA2AF059D}"/>
          </ac:spMkLst>
        </pc:spChg>
      </pc:sldChg>
      <pc:sldChg chg="addSp modSp new">
        <pc:chgData name="Ms Nandini Savoo" userId="S::n.savoo@mric.mu::5c505fab-746c-4bfe-847a-eb5dd27f3089" providerId="AD" clId="Web-{0BB24660-B97F-DB10-9409-92FDE33EC7D0}" dt="2022-02-21T09:20:39.593" v="820" actId="1076"/>
        <pc:sldMkLst>
          <pc:docMk/>
          <pc:sldMk cId="3891292274" sldId="2463"/>
        </pc:sldMkLst>
        <pc:spChg chg="mod">
          <ac:chgData name="Ms Nandini Savoo" userId="S::n.savoo@mric.mu::5c505fab-746c-4bfe-847a-eb5dd27f3089" providerId="AD" clId="Web-{0BB24660-B97F-DB10-9409-92FDE33EC7D0}" dt="2022-02-21T09:20:29.546" v="817" actId="20577"/>
          <ac:spMkLst>
            <pc:docMk/>
            <pc:sldMk cId="3891292274" sldId="2463"/>
            <ac:spMk id="4" creationId="{BCA33A22-8B0C-40B5-A101-A9F19265B6BB}"/>
          </ac:spMkLst>
        </pc:spChg>
        <pc:picChg chg="add mod">
          <ac:chgData name="Ms Nandini Savoo" userId="S::n.savoo@mric.mu::5c505fab-746c-4bfe-847a-eb5dd27f3089" providerId="AD" clId="Web-{0BB24660-B97F-DB10-9409-92FDE33EC7D0}" dt="2022-02-21T09:20:39.593" v="820" actId="1076"/>
          <ac:picMkLst>
            <pc:docMk/>
            <pc:sldMk cId="3891292274" sldId="2463"/>
            <ac:picMk id="5" creationId="{08809A79-8AF5-46F5-B754-625B1D13FAA4}"/>
          </ac:picMkLst>
        </pc:picChg>
      </pc:sldChg>
    </pc:docChg>
  </pc:docChgLst>
  <pc:docChgLst>
    <pc:chgData name="Hafsah  Ramjane" userId="S::h.ramjane@mric.mu::9f39d129-a234-404d-9351-61b026b304e7" providerId="AD" clId="Web-{17B1BABB-7A61-D75F-1981-C7486A0A1A5C}"/>
    <pc:docChg chg="modSld">
      <pc:chgData name="Hafsah  Ramjane" userId="S::h.ramjane@mric.mu::9f39d129-a234-404d-9351-61b026b304e7" providerId="AD" clId="Web-{17B1BABB-7A61-D75F-1981-C7486A0A1A5C}" dt="2022-02-15T09:59:12.722" v="37" actId="20577"/>
      <pc:docMkLst>
        <pc:docMk/>
      </pc:docMkLst>
      <pc:sldChg chg="modSp">
        <pc:chgData name="Hafsah  Ramjane" userId="S::h.ramjane@mric.mu::9f39d129-a234-404d-9351-61b026b304e7" providerId="AD" clId="Web-{17B1BABB-7A61-D75F-1981-C7486A0A1A5C}" dt="2022-02-15T09:59:12.722" v="37" actId="20577"/>
        <pc:sldMkLst>
          <pc:docMk/>
          <pc:sldMk cId="207078912" sldId="2441"/>
        </pc:sldMkLst>
        <pc:spChg chg="mod">
          <ac:chgData name="Hafsah  Ramjane" userId="S::h.ramjane@mric.mu::9f39d129-a234-404d-9351-61b026b304e7" providerId="AD" clId="Web-{17B1BABB-7A61-D75F-1981-C7486A0A1A5C}" dt="2022-02-15T09:59:12.722" v="37" actId="20577"/>
          <ac:spMkLst>
            <pc:docMk/>
            <pc:sldMk cId="207078912" sldId="2441"/>
            <ac:spMk id="6" creationId="{7E0E8055-17FA-43CE-9F03-E712F496B7CF}"/>
          </ac:spMkLst>
        </pc:spChg>
      </pc:sldChg>
      <pc:sldChg chg="modSp">
        <pc:chgData name="Hafsah  Ramjane" userId="S::h.ramjane@mric.mu::9f39d129-a234-404d-9351-61b026b304e7" providerId="AD" clId="Web-{17B1BABB-7A61-D75F-1981-C7486A0A1A5C}" dt="2022-02-15T09:53:54.639" v="11" actId="20577"/>
        <pc:sldMkLst>
          <pc:docMk/>
          <pc:sldMk cId="59582380" sldId="2442"/>
        </pc:sldMkLst>
        <pc:spChg chg="mod">
          <ac:chgData name="Hafsah  Ramjane" userId="S::h.ramjane@mric.mu::9f39d129-a234-404d-9351-61b026b304e7" providerId="AD" clId="Web-{17B1BABB-7A61-D75F-1981-C7486A0A1A5C}" dt="2022-02-15T09:53:54.639" v="11" actId="20577"/>
          <ac:spMkLst>
            <pc:docMk/>
            <pc:sldMk cId="59582380" sldId="2442"/>
            <ac:spMk id="6" creationId="{C3CF2D9F-3216-4CEA-835B-2B773BDAFDA6}"/>
          </ac:spMkLst>
        </pc:spChg>
      </pc:sldChg>
      <pc:sldChg chg="modSp">
        <pc:chgData name="Hafsah  Ramjane" userId="S::h.ramjane@mric.mu::9f39d129-a234-404d-9351-61b026b304e7" providerId="AD" clId="Web-{17B1BABB-7A61-D75F-1981-C7486A0A1A5C}" dt="2022-02-15T09:56:20.297" v="24" actId="20577"/>
        <pc:sldMkLst>
          <pc:docMk/>
          <pc:sldMk cId="3480455573" sldId="2445"/>
        </pc:sldMkLst>
        <pc:spChg chg="mod">
          <ac:chgData name="Hafsah  Ramjane" userId="S::h.ramjane@mric.mu::9f39d129-a234-404d-9351-61b026b304e7" providerId="AD" clId="Web-{17B1BABB-7A61-D75F-1981-C7486A0A1A5C}" dt="2022-02-15T09:56:20.297" v="24" actId="20577"/>
          <ac:spMkLst>
            <pc:docMk/>
            <pc:sldMk cId="3480455573" sldId="2445"/>
            <ac:spMk id="9" creationId="{310EF61E-857A-4D37-BA83-9AE75DC659BF}"/>
          </ac:spMkLst>
        </pc:spChg>
      </pc:sldChg>
      <pc:sldChg chg="modSp">
        <pc:chgData name="Hafsah  Ramjane" userId="S::h.ramjane@mric.mu::9f39d129-a234-404d-9351-61b026b304e7" providerId="AD" clId="Web-{17B1BABB-7A61-D75F-1981-C7486A0A1A5C}" dt="2022-02-15T09:54:52.030" v="16" actId="20577"/>
        <pc:sldMkLst>
          <pc:docMk/>
          <pc:sldMk cId="2041949925" sldId="2446"/>
        </pc:sldMkLst>
        <pc:graphicFrameChg chg="modGraphic">
          <ac:chgData name="Hafsah  Ramjane" userId="S::h.ramjane@mric.mu::9f39d129-a234-404d-9351-61b026b304e7" providerId="AD" clId="Web-{17B1BABB-7A61-D75F-1981-C7486A0A1A5C}" dt="2022-02-15T09:54:52.030" v="16" actId="20577"/>
          <ac:graphicFrameMkLst>
            <pc:docMk/>
            <pc:sldMk cId="2041949925" sldId="2446"/>
            <ac:graphicFrameMk id="4" creationId="{BC77B46C-4C8A-45C2-AD8A-740424DC4C2E}"/>
          </ac:graphicFrameMkLst>
        </pc:graphicFrameChg>
      </pc:sldChg>
      <pc:sldChg chg="modSp">
        <pc:chgData name="Hafsah  Ramjane" userId="S::h.ramjane@mric.mu::9f39d129-a234-404d-9351-61b026b304e7" providerId="AD" clId="Web-{17B1BABB-7A61-D75F-1981-C7486A0A1A5C}" dt="2022-02-15T09:56:47.938" v="27" actId="20577"/>
        <pc:sldMkLst>
          <pc:docMk/>
          <pc:sldMk cId="2069706486" sldId="2447"/>
        </pc:sldMkLst>
        <pc:spChg chg="mod">
          <ac:chgData name="Hafsah  Ramjane" userId="S::h.ramjane@mric.mu::9f39d129-a234-404d-9351-61b026b304e7" providerId="AD" clId="Web-{17B1BABB-7A61-D75F-1981-C7486A0A1A5C}" dt="2022-02-15T09:56:47.938" v="27" actId="20577"/>
          <ac:spMkLst>
            <pc:docMk/>
            <pc:sldMk cId="2069706486" sldId="2447"/>
            <ac:spMk id="5" creationId="{ED2D4B12-9691-4CFE-A472-E9FA0A1F02AB}"/>
          </ac:spMkLst>
        </pc:spChg>
      </pc:sldChg>
      <pc:sldChg chg="modSp">
        <pc:chgData name="Hafsah  Ramjane" userId="S::h.ramjane@mric.mu::9f39d129-a234-404d-9351-61b026b304e7" providerId="AD" clId="Web-{17B1BABB-7A61-D75F-1981-C7486A0A1A5C}" dt="2022-02-15T09:58:43.909" v="32" actId="20577"/>
        <pc:sldMkLst>
          <pc:docMk/>
          <pc:sldMk cId="1980233713" sldId="2449"/>
        </pc:sldMkLst>
        <pc:spChg chg="mod">
          <ac:chgData name="Hafsah  Ramjane" userId="S::h.ramjane@mric.mu::9f39d129-a234-404d-9351-61b026b304e7" providerId="AD" clId="Web-{17B1BABB-7A61-D75F-1981-C7486A0A1A5C}" dt="2022-02-15T09:58:43.909" v="32" actId="20577"/>
          <ac:spMkLst>
            <pc:docMk/>
            <pc:sldMk cId="1980233713" sldId="2449"/>
            <ac:spMk id="7" creationId="{56E55039-73C0-4B97-BAD2-9AB28B1624AF}"/>
          </ac:spMkLst>
        </pc:spChg>
      </pc:sldChg>
      <pc:sldChg chg="modSp">
        <pc:chgData name="Hafsah  Ramjane" userId="S::h.ramjane@mric.mu::9f39d129-a234-404d-9351-61b026b304e7" providerId="AD" clId="Web-{17B1BABB-7A61-D75F-1981-C7486A0A1A5C}" dt="2022-02-15T09:57:40.783" v="31" actId="20577"/>
        <pc:sldMkLst>
          <pc:docMk/>
          <pc:sldMk cId="2392041387" sldId="2450"/>
        </pc:sldMkLst>
        <pc:spChg chg="mod">
          <ac:chgData name="Hafsah  Ramjane" userId="S::h.ramjane@mric.mu::9f39d129-a234-404d-9351-61b026b304e7" providerId="AD" clId="Web-{17B1BABB-7A61-D75F-1981-C7486A0A1A5C}" dt="2022-02-15T09:57:40.783" v="31" actId="20577"/>
          <ac:spMkLst>
            <pc:docMk/>
            <pc:sldMk cId="2392041387" sldId="2450"/>
            <ac:spMk id="21" creationId="{946E2606-2E4D-4857-879C-3224D5A817B8}"/>
          </ac:spMkLst>
        </pc:spChg>
      </pc:sldChg>
    </pc:docChg>
  </pc:docChgLst>
  <pc:docChgLst>
    <pc:chgData name="Hafsah  Ramjane" userId="S::h.ramjane@mric.mu::9f39d129-a234-404d-9351-61b026b304e7" providerId="AD" clId="Web-{D57730AD-3E27-2C9E-F885-E386BCF24353}"/>
    <pc:docChg chg="modSld">
      <pc:chgData name="Hafsah  Ramjane" userId="S::h.ramjane@mric.mu::9f39d129-a234-404d-9351-61b026b304e7" providerId="AD" clId="Web-{D57730AD-3E27-2C9E-F885-E386BCF24353}" dt="2022-02-23T06:57:13.627" v="1" actId="20577"/>
      <pc:docMkLst>
        <pc:docMk/>
      </pc:docMkLst>
      <pc:sldChg chg="modSp">
        <pc:chgData name="Hafsah  Ramjane" userId="S::h.ramjane@mric.mu::9f39d129-a234-404d-9351-61b026b304e7" providerId="AD" clId="Web-{D57730AD-3E27-2C9E-F885-E386BCF24353}" dt="2022-02-23T06:57:13.627" v="1" actId="20577"/>
        <pc:sldMkLst>
          <pc:docMk/>
          <pc:sldMk cId="754477135" sldId="2454"/>
        </pc:sldMkLst>
        <pc:spChg chg="mod">
          <ac:chgData name="Hafsah  Ramjane" userId="S::h.ramjane@mric.mu::9f39d129-a234-404d-9351-61b026b304e7" providerId="AD" clId="Web-{D57730AD-3E27-2C9E-F885-E386BCF24353}" dt="2022-02-23T06:57:13.627" v="1" actId="20577"/>
          <ac:spMkLst>
            <pc:docMk/>
            <pc:sldMk cId="754477135" sldId="2454"/>
            <ac:spMk id="10" creationId="{E4373412-035E-44DD-96A3-50A13A332CEC}"/>
          </ac:spMkLst>
        </pc:spChg>
      </pc:sldChg>
    </pc:docChg>
  </pc:docChgLst>
  <pc:docChgLst>
    <pc:chgData name="Hafsah  Ramjane" userId="9f39d129-a234-404d-9351-61b026b304e7" providerId="ADAL" clId="{C9392B53-6D38-43BD-815B-3522C3B576BF}"/>
    <pc:docChg chg="undo custSel addSld delSld modSld sldOrd">
      <pc:chgData name="Hafsah  Ramjane" userId="9f39d129-a234-404d-9351-61b026b304e7" providerId="ADAL" clId="{C9392B53-6D38-43BD-815B-3522C3B576BF}" dt="2022-04-19T09:56:46.272" v="222" actId="1076"/>
      <pc:docMkLst>
        <pc:docMk/>
      </pc:docMkLst>
      <pc:sldChg chg="modSp mod">
        <pc:chgData name="Hafsah  Ramjane" userId="9f39d129-a234-404d-9351-61b026b304e7" providerId="ADAL" clId="{C9392B53-6D38-43BD-815B-3522C3B576BF}" dt="2022-04-19T09:40:35.102" v="10" actId="14100"/>
        <pc:sldMkLst>
          <pc:docMk/>
          <pc:sldMk cId="1719481630" sldId="2494"/>
        </pc:sldMkLst>
        <pc:spChg chg="mod">
          <ac:chgData name="Hafsah  Ramjane" userId="9f39d129-a234-404d-9351-61b026b304e7" providerId="ADAL" clId="{C9392B53-6D38-43BD-815B-3522C3B576BF}" dt="2022-04-19T09:39:55.456" v="3" actId="20577"/>
          <ac:spMkLst>
            <pc:docMk/>
            <pc:sldMk cId="1719481630" sldId="2494"/>
            <ac:spMk id="27" creationId="{6D37F480-1343-45E0-BEC3-A96911FFB28B}"/>
          </ac:spMkLst>
        </pc:spChg>
        <pc:spChg chg="mod">
          <ac:chgData name="Hafsah  Ramjane" userId="9f39d129-a234-404d-9351-61b026b304e7" providerId="ADAL" clId="{C9392B53-6D38-43BD-815B-3522C3B576BF}" dt="2022-04-19T09:40:35.102" v="10" actId="14100"/>
          <ac:spMkLst>
            <pc:docMk/>
            <pc:sldMk cId="1719481630" sldId="2494"/>
            <ac:spMk id="32" creationId="{B8F5A576-54A4-4829-8C66-3622C63CB524}"/>
          </ac:spMkLst>
        </pc:spChg>
        <pc:grpChg chg="mod">
          <ac:chgData name="Hafsah  Ramjane" userId="9f39d129-a234-404d-9351-61b026b304e7" providerId="ADAL" clId="{C9392B53-6D38-43BD-815B-3522C3B576BF}" dt="2022-04-19T09:40:04.429" v="5" actId="1076"/>
          <ac:grpSpMkLst>
            <pc:docMk/>
            <pc:sldMk cId="1719481630" sldId="2494"/>
            <ac:grpSpMk id="26" creationId="{5F4C6F94-C7CF-4BF5-9AF9-6422D2054587}"/>
          </ac:grpSpMkLst>
        </pc:grpChg>
      </pc:sldChg>
      <pc:sldChg chg="modSp mod">
        <pc:chgData name="Hafsah  Ramjane" userId="9f39d129-a234-404d-9351-61b026b304e7" providerId="ADAL" clId="{C9392B53-6D38-43BD-815B-3522C3B576BF}" dt="2022-04-19T09:44:52.356" v="52" actId="1076"/>
        <pc:sldMkLst>
          <pc:docMk/>
          <pc:sldMk cId="1102671856" sldId="2501"/>
        </pc:sldMkLst>
        <pc:spChg chg="mod">
          <ac:chgData name="Hafsah  Ramjane" userId="9f39d129-a234-404d-9351-61b026b304e7" providerId="ADAL" clId="{C9392B53-6D38-43BD-815B-3522C3B576BF}" dt="2022-04-19T09:44:48.469" v="51" actId="1076"/>
          <ac:spMkLst>
            <pc:docMk/>
            <pc:sldMk cId="1102671856" sldId="2501"/>
            <ac:spMk id="16" creationId="{00000000-0000-0000-0000-000000000000}"/>
          </ac:spMkLst>
        </pc:spChg>
        <pc:spChg chg="mod">
          <ac:chgData name="Hafsah  Ramjane" userId="9f39d129-a234-404d-9351-61b026b304e7" providerId="ADAL" clId="{C9392B53-6D38-43BD-815B-3522C3B576BF}" dt="2022-04-19T09:44:52.356" v="52" actId="1076"/>
          <ac:spMkLst>
            <pc:docMk/>
            <pc:sldMk cId="1102671856" sldId="2501"/>
            <ac:spMk id="17" creationId="{00000000-0000-0000-0000-000000000000}"/>
          </ac:spMkLst>
        </pc:spChg>
      </pc:sldChg>
      <pc:sldChg chg="add">
        <pc:chgData name="Hafsah  Ramjane" userId="9f39d129-a234-404d-9351-61b026b304e7" providerId="ADAL" clId="{C9392B53-6D38-43BD-815B-3522C3B576BF}" dt="2022-04-19T09:42:11.006" v="11" actId="2890"/>
        <pc:sldMkLst>
          <pc:docMk/>
          <pc:sldMk cId="1499429273" sldId="2501"/>
        </pc:sldMkLst>
      </pc:sldChg>
      <pc:sldChg chg="del">
        <pc:chgData name="Hafsah  Ramjane" userId="9f39d129-a234-404d-9351-61b026b304e7" providerId="ADAL" clId="{C9392B53-6D38-43BD-815B-3522C3B576BF}" dt="2022-04-19T09:42:13.370" v="12" actId="2890"/>
        <pc:sldMkLst>
          <pc:docMk/>
          <pc:sldMk cId="1499429273" sldId="2502"/>
        </pc:sldMkLst>
      </pc:sldChg>
      <pc:sldChg chg="addSp modSp add mod modAnim">
        <pc:chgData name="Hafsah  Ramjane" userId="9f39d129-a234-404d-9351-61b026b304e7" providerId="ADAL" clId="{C9392B53-6D38-43BD-815B-3522C3B576BF}" dt="2022-04-19T09:56:46.272" v="222" actId="1076"/>
        <pc:sldMkLst>
          <pc:docMk/>
          <pc:sldMk cId="3939158237" sldId="2502"/>
        </pc:sldMkLst>
        <pc:spChg chg="mod">
          <ac:chgData name="Hafsah  Ramjane" userId="9f39d129-a234-404d-9351-61b026b304e7" providerId="ADAL" clId="{C9392B53-6D38-43BD-815B-3522C3B576BF}" dt="2022-04-19T09:56:43.735" v="221" actId="1076"/>
          <ac:spMkLst>
            <pc:docMk/>
            <pc:sldMk cId="3939158237" sldId="2502"/>
            <ac:spMk id="16" creationId="{00000000-0000-0000-0000-000000000000}"/>
          </ac:spMkLst>
        </pc:spChg>
        <pc:spChg chg="mod">
          <ac:chgData name="Hafsah  Ramjane" userId="9f39d129-a234-404d-9351-61b026b304e7" providerId="ADAL" clId="{C9392B53-6D38-43BD-815B-3522C3B576BF}" dt="2022-04-19T09:46:12.365" v="65" actId="1076"/>
          <ac:spMkLst>
            <pc:docMk/>
            <pc:sldMk cId="3939158237" sldId="2502"/>
            <ac:spMk id="17" creationId="{00000000-0000-0000-0000-000000000000}"/>
          </ac:spMkLst>
        </pc:spChg>
        <pc:picChg chg="add mod">
          <ac:chgData name="Hafsah  Ramjane" userId="9f39d129-a234-404d-9351-61b026b304e7" providerId="ADAL" clId="{C9392B53-6D38-43BD-815B-3522C3B576BF}" dt="2022-04-19T09:56:46.272" v="222" actId="1076"/>
          <ac:picMkLst>
            <pc:docMk/>
            <pc:sldMk cId="3939158237" sldId="2502"/>
            <ac:picMk id="13" creationId="{0D651045-A1F0-4B19-B732-880321BFE0D5}"/>
          </ac:picMkLst>
        </pc:picChg>
      </pc:sldChg>
      <pc:sldChg chg="modSp add mod ord">
        <pc:chgData name="Hafsah  Ramjane" userId="9f39d129-a234-404d-9351-61b026b304e7" providerId="ADAL" clId="{C9392B53-6D38-43BD-815B-3522C3B576BF}" dt="2022-04-19T09:47:56.197" v="95" actId="1076"/>
        <pc:sldMkLst>
          <pc:docMk/>
          <pc:sldMk cId="3551255630" sldId="2503"/>
        </pc:sldMkLst>
        <pc:spChg chg="mod">
          <ac:chgData name="Hafsah  Ramjane" userId="9f39d129-a234-404d-9351-61b026b304e7" providerId="ADAL" clId="{C9392B53-6D38-43BD-815B-3522C3B576BF}" dt="2022-04-19T09:47:56.197" v="95" actId="1076"/>
          <ac:spMkLst>
            <pc:docMk/>
            <pc:sldMk cId="3551255630" sldId="2503"/>
            <ac:spMk id="16" creationId="{00000000-0000-0000-0000-000000000000}"/>
          </ac:spMkLst>
        </pc:spChg>
        <pc:spChg chg="mod">
          <ac:chgData name="Hafsah  Ramjane" userId="9f39d129-a234-404d-9351-61b026b304e7" providerId="ADAL" clId="{C9392B53-6D38-43BD-815B-3522C3B576BF}" dt="2022-04-19T09:47:51.877" v="94" actId="1076"/>
          <ac:spMkLst>
            <pc:docMk/>
            <pc:sldMk cId="3551255630" sldId="2503"/>
            <ac:spMk id="17" creationId="{00000000-0000-0000-0000-000000000000}"/>
          </ac:spMkLst>
        </pc:spChg>
      </pc:sldChg>
      <pc:sldChg chg="modSp add mod">
        <pc:chgData name="Hafsah  Ramjane" userId="9f39d129-a234-404d-9351-61b026b304e7" providerId="ADAL" clId="{C9392B53-6D38-43BD-815B-3522C3B576BF}" dt="2022-04-19T09:50:55.066" v="141" actId="20577"/>
        <pc:sldMkLst>
          <pc:docMk/>
          <pc:sldMk cId="3034869504" sldId="2504"/>
        </pc:sldMkLst>
        <pc:spChg chg="mod">
          <ac:chgData name="Hafsah  Ramjane" userId="9f39d129-a234-404d-9351-61b026b304e7" providerId="ADAL" clId="{C9392B53-6D38-43BD-815B-3522C3B576BF}" dt="2022-04-19T09:50:55.066" v="141" actId="20577"/>
          <ac:spMkLst>
            <pc:docMk/>
            <pc:sldMk cId="3034869504" sldId="2504"/>
            <ac:spMk id="16" creationId="{00000000-0000-0000-0000-000000000000}"/>
          </ac:spMkLst>
        </pc:spChg>
        <pc:spChg chg="mod">
          <ac:chgData name="Hafsah  Ramjane" userId="9f39d129-a234-404d-9351-61b026b304e7" providerId="ADAL" clId="{C9392B53-6D38-43BD-815B-3522C3B576BF}" dt="2022-04-19T09:49:28.557" v="98" actId="1076"/>
          <ac:spMkLst>
            <pc:docMk/>
            <pc:sldMk cId="3034869504" sldId="2504"/>
            <ac:spMk id="17" creationId="{00000000-0000-0000-0000-000000000000}"/>
          </ac:spMkLst>
        </pc:spChg>
      </pc:sldChg>
      <pc:sldChg chg="modSp add mod ord">
        <pc:chgData name="Hafsah  Ramjane" userId="9f39d129-a234-404d-9351-61b026b304e7" providerId="ADAL" clId="{C9392B53-6D38-43BD-815B-3522C3B576BF}" dt="2022-04-19T09:54:57.015" v="218" actId="1076"/>
        <pc:sldMkLst>
          <pc:docMk/>
          <pc:sldMk cId="2448428651" sldId="2505"/>
        </pc:sldMkLst>
        <pc:spChg chg="mod">
          <ac:chgData name="Hafsah  Ramjane" userId="9f39d129-a234-404d-9351-61b026b304e7" providerId="ADAL" clId="{C9392B53-6D38-43BD-815B-3522C3B576BF}" dt="2022-04-19T09:54:57.015" v="218" actId="1076"/>
          <ac:spMkLst>
            <pc:docMk/>
            <pc:sldMk cId="2448428651" sldId="2505"/>
            <ac:spMk id="16" creationId="{00000000-0000-0000-0000-000000000000}"/>
          </ac:spMkLst>
        </pc:spChg>
        <pc:spChg chg="mod">
          <ac:chgData name="Hafsah  Ramjane" userId="9f39d129-a234-404d-9351-61b026b304e7" providerId="ADAL" clId="{C9392B53-6D38-43BD-815B-3522C3B576BF}" dt="2022-04-19T09:51:32.337" v="171" actId="20577"/>
          <ac:spMkLst>
            <pc:docMk/>
            <pc:sldMk cId="2448428651" sldId="2505"/>
            <ac:spMk id="17" creationId="{00000000-0000-0000-0000-000000000000}"/>
          </ac:spMkLst>
        </pc:spChg>
      </pc:sldChg>
    </pc:docChg>
  </pc:docChgLst>
  <pc:docChgLst>
    <pc:chgData name="Ms Nandini Savoo" userId="S::n.savoo@mric.mu::5c505fab-746c-4bfe-847a-eb5dd27f3089" providerId="AD" clId="Web-{7C175AE7-E487-A10F-4A2F-4F625AA368BF}"/>
    <pc:docChg chg="addSld delSld modSld">
      <pc:chgData name="Ms Nandini Savoo" userId="S::n.savoo@mric.mu::5c505fab-746c-4bfe-847a-eb5dd27f3089" providerId="AD" clId="Web-{7C175AE7-E487-A10F-4A2F-4F625AA368BF}" dt="2022-02-23T06:54:49.189" v="618" actId="1076"/>
      <pc:docMkLst>
        <pc:docMk/>
      </pc:docMkLst>
      <pc:sldChg chg="modSp">
        <pc:chgData name="Ms Nandini Savoo" userId="S::n.savoo@mric.mu::5c505fab-746c-4bfe-847a-eb5dd27f3089" providerId="AD" clId="Web-{7C175AE7-E487-A10F-4A2F-4F625AA368BF}" dt="2022-02-23T06:54:49.189" v="618" actId="1076"/>
        <pc:sldMkLst>
          <pc:docMk/>
          <pc:sldMk cId="2107425405" sldId="2460"/>
        </pc:sldMkLst>
        <pc:graphicFrameChg chg="mod modGraphic">
          <ac:chgData name="Ms Nandini Savoo" userId="S::n.savoo@mric.mu::5c505fab-746c-4bfe-847a-eb5dd27f3089" providerId="AD" clId="Web-{7C175AE7-E487-A10F-4A2F-4F625AA368BF}" dt="2022-02-23T06:54:49.189" v="618" actId="1076"/>
          <ac:graphicFrameMkLst>
            <pc:docMk/>
            <pc:sldMk cId="2107425405" sldId="2460"/>
            <ac:graphicFrameMk id="6" creationId="{A399D910-B6CA-458A-A2BF-0B7E3DA48BB6}"/>
          </ac:graphicFrameMkLst>
        </pc:graphicFrameChg>
      </pc:sldChg>
      <pc:sldChg chg="del">
        <pc:chgData name="Ms Nandini Savoo" userId="S::n.savoo@mric.mu::5c505fab-746c-4bfe-847a-eb5dd27f3089" providerId="AD" clId="Web-{7C175AE7-E487-A10F-4A2F-4F625AA368BF}" dt="2022-02-23T04:54:07.055" v="0"/>
        <pc:sldMkLst>
          <pc:docMk/>
          <pc:sldMk cId="2044118235" sldId="2478"/>
        </pc:sldMkLst>
      </pc:sldChg>
      <pc:sldChg chg="delSp modSp modNotes">
        <pc:chgData name="Ms Nandini Savoo" userId="S::n.savoo@mric.mu::5c505fab-746c-4bfe-847a-eb5dd27f3089" providerId="AD" clId="Web-{7C175AE7-E487-A10F-4A2F-4F625AA368BF}" dt="2022-02-23T06:43:22.701" v="431"/>
        <pc:sldMkLst>
          <pc:docMk/>
          <pc:sldMk cId="1394931537" sldId="2479"/>
        </pc:sldMkLst>
        <pc:spChg chg="del">
          <ac:chgData name="Ms Nandini Savoo" userId="S::n.savoo@mric.mu::5c505fab-746c-4bfe-847a-eb5dd27f3089" providerId="AD" clId="Web-{7C175AE7-E487-A10F-4A2F-4F625AA368BF}" dt="2022-02-23T06:40:40.618" v="301"/>
          <ac:spMkLst>
            <pc:docMk/>
            <pc:sldMk cId="1394931537" sldId="2479"/>
            <ac:spMk id="2" creationId="{DDD68B5C-113D-4410-B131-AF76B326E0AF}"/>
          </ac:spMkLst>
        </pc:spChg>
        <pc:spChg chg="mod">
          <ac:chgData name="Ms Nandini Savoo" userId="S::n.savoo@mric.mu::5c505fab-746c-4bfe-847a-eb5dd27f3089" providerId="AD" clId="Web-{7C175AE7-E487-A10F-4A2F-4F625AA368BF}" dt="2022-02-23T06:43:02.372" v="429" actId="1076"/>
          <ac:spMkLst>
            <pc:docMk/>
            <pc:sldMk cId="1394931537" sldId="2479"/>
            <ac:spMk id="5" creationId="{AFEB4A4A-A8C2-43B3-BCEC-B170E278C79D}"/>
          </ac:spMkLst>
        </pc:spChg>
      </pc:sldChg>
      <pc:sldChg chg="addSp delSp modSp">
        <pc:chgData name="Ms Nandini Savoo" userId="S::n.savoo@mric.mu::5c505fab-746c-4bfe-847a-eb5dd27f3089" providerId="AD" clId="Web-{7C175AE7-E487-A10F-4A2F-4F625AA368BF}" dt="2022-02-23T05:47:41.865" v="287" actId="20577"/>
        <pc:sldMkLst>
          <pc:docMk/>
          <pc:sldMk cId="892224892" sldId="2484"/>
        </pc:sldMkLst>
        <pc:spChg chg="add mod">
          <ac:chgData name="Ms Nandini Savoo" userId="S::n.savoo@mric.mu::5c505fab-746c-4bfe-847a-eb5dd27f3089" providerId="AD" clId="Web-{7C175AE7-E487-A10F-4A2F-4F625AA368BF}" dt="2022-02-23T05:47:41.865" v="287" actId="20577"/>
          <ac:spMkLst>
            <pc:docMk/>
            <pc:sldMk cId="892224892" sldId="2484"/>
            <ac:spMk id="4" creationId="{6642E8F6-B35D-4E2D-B217-9EB80683AEFC}"/>
          </ac:spMkLst>
        </pc:spChg>
        <pc:spChg chg="add del mod">
          <ac:chgData name="Ms Nandini Savoo" userId="S::n.savoo@mric.mu::5c505fab-746c-4bfe-847a-eb5dd27f3089" providerId="AD" clId="Web-{7C175AE7-E487-A10F-4A2F-4F625AA368BF}" dt="2022-02-23T05:45:30.673" v="266"/>
          <ac:spMkLst>
            <pc:docMk/>
            <pc:sldMk cId="892224892" sldId="2484"/>
            <ac:spMk id="7" creationId="{20532866-F7DD-4BD0-A697-DE3C3B5CBC40}"/>
          </ac:spMkLst>
        </pc:spChg>
        <pc:spChg chg="add mod">
          <ac:chgData name="Ms Nandini Savoo" userId="S::n.savoo@mric.mu::5c505fab-746c-4bfe-847a-eb5dd27f3089" providerId="AD" clId="Web-{7C175AE7-E487-A10F-4A2F-4F625AA368BF}" dt="2022-02-23T05:47:14.802" v="283"/>
          <ac:spMkLst>
            <pc:docMk/>
            <pc:sldMk cId="892224892" sldId="2484"/>
            <ac:spMk id="10" creationId="{512FA374-A79A-4619-990D-37904D783496}"/>
          </ac:spMkLst>
        </pc:spChg>
        <pc:spChg chg="add mod">
          <ac:chgData name="Ms Nandini Savoo" userId="S::n.savoo@mric.mu::5c505fab-746c-4bfe-847a-eb5dd27f3089" providerId="AD" clId="Web-{7C175AE7-E487-A10F-4A2F-4F625AA368BF}" dt="2022-02-23T05:47:14.802" v="282"/>
          <ac:spMkLst>
            <pc:docMk/>
            <pc:sldMk cId="892224892" sldId="2484"/>
            <ac:spMk id="11" creationId="{523CDA47-057C-46D1-9E05-D1D68CBF4A38}"/>
          </ac:spMkLst>
        </pc:spChg>
        <pc:picChg chg="add mod">
          <ac:chgData name="Ms Nandini Savoo" userId="S::n.savoo@mric.mu::5c505fab-746c-4bfe-847a-eb5dd27f3089" providerId="AD" clId="Web-{7C175AE7-E487-A10F-4A2F-4F625AA368BF}" dt="2022-02-23T05:35:35.136" v="200" actId="14100"/>
          <ac:picMkLst>
            <pc:docMk/>
            <pc:sldMk cId="892224892" sldId="2484"/>
            <ac:picMk id="2" creationId="{E0BA6F15-7D70-488F-9AF4-CE516B71A34F}"/>
          </ac:picMkLst>
        </pc:picChg>
        <pc:picChg chg="add mod">
          <ac:chgData name="Ms Nandini Savoo" userId="S::n.savoo@mric.mu::5c505fab-746c-4bfe-847a-eb5dd27f3089" providerId="AD" clId="Web-{7C175AE7-E487-A10F-4A2F-4F625AA368BF}" dt="2022-02-23T05:43:24.841" v="236" actId="1076"/>
          <ac:picMkLst>
            <pc:docMk/>
            <pc:sldMk cId="892224892" sldId="2484"/>
            <ac:picMk id="8" creationId="{432203D1-F589-4C58-95ED-EF6E6BC04B6A}"/>
          </ac:picMkLst>
        </pc:picChg>
        <pc:picChg chg="add mod">
          <ac:chgData name="Ms Nandini Savoo" userId="S::n.savoo@mric.mu::5c505fab-746c-4bfe-847a-eb5dd27f3089" providerId="AD" clId="Web-{7C175AE7-E487-A10F-4A2F-4F625AA368BF}" dt="2022-02-23T05:45:26.564" v="264" actId="1076"/>
          <ac:picMkLst>
            <pc:docMk/>
            <pc:sldMk cId="892224892" sldId="2484"/>
            <ac:picMk id="9" creationId="{DED313D5-4C8E-4570-932E-B9637A17AB50}"/>
          </ac:picMkLst>
        </pc:picChg>
      </pc:sldChg>
      <pc:sldChg chg="modSp">
        <pc:chgData name="Ms Nandini Savoo" userId="S::n.savoo@mric.mu::5c505fab-746c-4bfe-847a-eb5dd27f3089" providerId="AD" clId="Web-{7C175AE7-E487-A10F-4A2F-4F625AA368BF}" dt="2022-02-23T04:57:16.143" v="12" actId="20577"/>
        <pc:sldMkLst>
          <pc:docMk/>
          <pc:sldMk cId="2503447376" sldId="2485"/>
        </pc:sldMkLst>
        <pc:spChg chg="mod">
          <ac:chgData name="Ms Nandini Savoo" userId="S::n.savoo@mric.mu::5c505fab-746c-4bfe-847a-eb5dd27f3089" providerId="AD" clId="Web-{7C175AE7-E487-A10F-4A2F-4F625AA368BF}" dt="2022-02-23T04:57:11.346" v="4" actId="1076"/>
          <ac:spMkLst>
            <pc:docMk/>
            <pc:sldMk cId="2503447376" sldId="2485"/>
            <ac:spMk id="5" creationId="{64322682-D94B-4B29-BD5F-AF82EF95BD4A}"/>
          </ac:spMkLst>
        </pc:spChg>
        <pc:spChg chg="mod">
          <ac:chgData name="Ms Nandini Savoo" userId="S::n.savoo@mric.mu::5c505fab-746c-4bfe-847a-eb5dd27f3089" providerId="AD" clId="Web-{7C175AE7-E487-A10F-4A2F-4F625AA368BF}" dt="2022-02-23T04:57:16.143" v="12" actId="20577"/>
          <ac:spMkLst>
            <pc:docMk/>
            <pc:sldMk cId="2503447376" sldId="2485"/>
            <ac:spMk id="11" creationId="{B8AD7CEB-0495-4C19-AB9D-241116B4A5C3}"/>
          </ac:spMkLst>
        </pc:spChg>
        <pc:spChg chg="mod">
          <ac:chgData name="Ms Nandini Savoo" userId="S::n.savoo@mric.mu::5c505fab-746c-4bfe-847a-eb5dd27f3089" providerId="AD" clId="Web-{7C175AE7-E487-A10F-4A2F-4F625AA368BF}" dt="2022-02-23T04:57:16.064" v="10"/>
          <ac:spMkLst>
            <pc:docMk/>
            <pc:sldMk cId="2503447376" sldId="2485"/>
            <ac:spMk id="16" creationId="{0D56F732-FD02-4953-B7D7-D8979AA333CE}"/>
          </ac:spMkLst>
        </pc:spChg>
      </pc:sldChg>
      <pc:sldChg chg="addSp delSp modSp add mod replId setBg">
        <pc:chgData name="Ms Nandini Savoo" userId="S::n.savoo@mric.mu::5c505fab-746c-4bfe-847a-eb5dd27f3089" providerId="AD" clId="Web-{7C175AE7-E487-A10F-4A2F-4F625AA368BF}" dt="2022-02-23T05:29:02.514" v="196"/>
        <pc:sldMkLst>
          <pc:docMk/>
          <pc:sldMk cId="3189164485" sldId="2486"/>
        </pc:sldMkLst>
        <pc:spChg chg="mod ord">
          <ac:chgData name="Ms Nandini Savoo" userId="S::n.savoo@mric.mu::5c505fab-746c-4bfe-847a-eb5dd27f3089" providerId="AD" clId="Web-{7C175AE7-E487-A10F-4A2F-4F625AA368BF}" dt="2022-02-23T05:28:47.029" v="195" actId="1076"/>
          <ac:spMkLst>
            <pc:docMk/>
            <pc:sldMk cId="3189164485" sldId="2486"/>
            <ac:spMk id="3" creationId="{896B3676-1F29-4DDB-A369-551A83551E8D}"/>
          </ac:spMkLst>
        </pc:spChg>
        <pc:spChg chg="mod ord">
          <ac:chgData name="Ms Nandini Savoo" userId="S::n.savoo@mric.mu::5c505fab-746c-4bfe-847a-eb5dd27f3089" providerId="AD" clId="Web-{7C175AE7-E487-A10F-4A2F-4F625AA368BF}" dt="2022-02-23T05:29:02.514" v="196"/>
          <ac:spMkLst>
            <pc:docMk/>
            <pc:sldMk cId="3189164485" sldId="2486"/>
            <ac:spMk id="6" creationId="{0224E3AE-3A1B-4EA6-9B39-9AE65C459088}"/>
          </ac:spMkLst>
        </pc:spChg>
        <pc:spChg chg="add del">
          <ac:chgData name="Ms Nandini Savoo" userId="S::n.savoo@mric.mu::5c505fab-746c-4bfe-847a-eb5dd27f3089" providerId="AD" clId="Web-{7C175AE7-E487-A10F-4A2F-4F625AA368BF}" dt="2022-02-23T05:08:36.367" v="36"/>
          <ac:spMkLst>
            <pc:docMk/>
            <pc:sldMk cId="3189164485" sldId="2486"/>
            <ac:spMk id="13" creationId="{B497CCB5-5FC2-473C-AFCC-2430CEF1DF71}"/>
          </ac:spMkLst>
        </pc:spChg>
        <pc:spChg chg="add del mod">
          <ac:chgData name="Ms Nandini Savoo" userId="S::n.savoo@mric.mu::5c505fab-746c-4bfe-847a-eb5dd27f3089" providerId="AD" clId="Web-{7C175AE7-E487-A10F-4A2F-4F625AA368BF}" dt="2022-02-23T05:16:09.818" v="93"/>
          <ac:spMkLst>
            <pc:docMk/>
            <pc:sldMk cId="3189164485" sldId="2486"/>
            <ac:spMk id="14" creationId="{CEB64936-899B-4A90-9E4C-2B0B112F6287}"/>
          </ac:spMkLst>
        </pc:spChg>
        <pc:spChg chg="add del">
          <ac:chgData name="Ms Nandini Savoo" userId="S::n.savoo@mric.mu::5c505fab-746c-4bfe-847a-eb5dd27f3089" providerId="AD" clId="Web-{7C175AE7-E487-A10F-4A2F-4F625AA368BF}" dt="2022-02-23T05:08:36.367" v="36"/>
          <ac:spMkLst>
            <pc:docMk/>
            <pc:sldMk cId="3189164485" sldId="2486"/>
            <ac:spMk id="15" creationId="{599C8C75-BFDF-44E7-A028-EEB5EDD58817}"/>
          </ac:spMkLst>
        </pc:spChg>
        <pc:spChg chg="add mod">
          <ac:chgData name="Ms Nandini Savoo" userId="S::n.savoo@mric.mu::5c505fab-746c-4bfe-847a-eb5dd27f3089" providerId="AD" clId="Web-{7C175AE7-E487-A10F-4A2F-4F625AA368BF}" dt="2022-02-23T05:26:29.368" v="170" actId="20577"/>
          <ac:spMkLst>
            <pc:docMk/>
            <pc:sldMk cId="3189164485" sldId="2486"/>
            <ac:spMk id="43" creationId="{7580EA52-D413-4A32-A7EE-98843F72F3D0}"/>
          </ac:spMkLst>
        </pc:spChg>
        <pc:spChg chg="add">
          <ac:chgData name="Ms Nandini Savoo" userId="S::n.savoo@mric.mu::5c505fab-746c-4bfe-847a-eb5dd27f3089" providerId="AD" clId="Web-{7C175AE7-E487-A10F-4A2F-4F625AA368BF}" dt="2022-02-23T05:17:20.242" v="120"/>
          <ac:spMkLst>
            <pc:docMk/>
            <pc:sldMk cId="3189164485" sldId="2486"/>
            <ac:spMk id="47" creationId="{B497CCB5-5FC2-473C-AFCC-2430CEF1DF71}"/>
          </ac:spMkLst>
        </pc:spChg>
        <pc:spChg chg="add mod">
          <ac:chgData name="Ms Nandini Savoo" userId="S::n.savoo@mric.mu::5c505fab-746c-4bfe-847a-eb5dd27f3089" providerId="AD" clId="Web-{7C175AE7-E487-A10F-4A2F-4F625AA368BF}" dt="2022-02-23T05:27:06.307" v="180"/>
          <ac:spMkLst>
            <pc:docMk/>
            <pc:sldMk cId="3189164485" sldId="2486"/>
            <ac:spMk id="48" creationId="{BA178986-66EC-47A1-97E8-68AF7370F83B}"/>
          </ac:spMkLst>
        </pc:spChg>
        <pc:spChg chg="add">
          <ac:chgData name="Ms Nandini Savoo" userId="S::n.savoo@mric.mu::5c505fab-746c-4bfe-847a-eb5dd27f3089" providerId="AD" clId="Web-{7C175AE7-E487-A10F-4A2F-4F625AA368BF}" dt="2022-02-23T05:17:20.242" v="120"/>
          <ac:spMkLst>
            <pc:docMk/>
            <pc:sldMk cId="3189164485" sldId="2486"/>
            <ac:spMk id="49" creationId="{599C8C75-BFDF-44E7-A028-EEB5EDD58817}"/>
          </ac:spMkLst>
        </pc:spChg>
        <pc:spChg chg="add mod">
          <ac:chgData name="Ms Nandini Savoo" userId="S::n.savoo@mric.mu::5c505fab-746c-4bfe-847a-eb5dd27f3089" providerId="AD" clId="Web-{7C175AE7-E487-A10F-4A2F-4F625AA368BF}" dt="2022-02-23T05:27:58.465" v="187"/>
          <ac:spMkLst>
            <pc:docMk/>
            <pc:sldMk cId="3189164485" sldId="2486"/>
            <ac:spMk id="50" creationId="{EBADB035-73BE-4EFF-8F99-285FC0BA70EE}"/>
          </ac:spMkLst>
        </pc:spChg>
        <pc:spChg chg="add mod">
          <ac:chgData name="Ms Nandini Savoo" userId="S::n.savoo@mric.mu::5c505fab-746c-4bfe-847a-eb5dd27f3089" providerId="AD" clId="Web-{7C175AE7-E487-A10F-4A2F-4F625AA368BF}" dt="2022-02-23T05:28:34.278" v="194" actId="14100"/>
          <ac:spMkLst>
            <pc:docMk/>
            <pc:sldMk cId="3189164485" sldId="2486"/>
            <ac:spMk id="51" creationId="{F47690B7-3F31-4B8A-8153-FDAB933F2F08}"/>
          </ac:spMkLst>
        </pc:spChg>
        <pc:picChg chg="add del mod">
          <ac:chgData name="Ms Nandini Savoo" userId="S::n.savoo@mric.mu::5c505fab-746c-4bfe-847a-eb5dd27f3089" providerId="AD" clId="Web-{7C175AE7-E487-A10F-4A2F-4F625AA368BF}" dt="2022-02-23T05:05:43.033" v="20"/>
          <ac:picMkLst>
            <pc:docMk/>
            <pc:sldMk cId="3189164485" sldId="2486"/>
            <ac:picMk id="2" creationId="{61067F0B-2F90-4209-A6E0-516463783AB6}"/>
          </ac:picMkLst>
        </pc:picChg>
        <pc:picChg chg="add del mod ord">
          <ac:chgData name="Ms Nandini Savoo" userId="S::n.savoo@mric.mu::5c505fab-746c-4bfe-847a-eb5dd27f3089" providerId="AD" clId="Web-{7C175AE7-E487-A10F-4A2F-4F625AA368BF}" dt="2022-02-23T05:16:08.146" v="92"/>
          <ac:picMkLst>
            <pc:docMk/>
            <pc:sldMk cId="3189164485" sldId="2486"/>
            <ac:picMk id="4" creationId="{AD7DE196-A657-4000-BDC6-D8797DE751DC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6:08.146" v="91"/>
          <ac:picMkLst>
            <pc:docMk/>
            <pc:sldMk cId="3189164485" sldId="2486"/>
            <ac:picMk id="5" creationId="{58EA002B-98ED-4CCE-B78F-CB08008A9C55}"/>
          </ac:picMkLst>
        </pc:picChg>
        <pc:picChg chg="add del mod ord">
          <ac:chgData name="Ms Nandini Savoo" userId="S::n.savoo@mric.mu::5c505fab-746c-4bfe-847a-eb5dd27f3089" providerId="AD" clId="Web-{7C175AE7-E487-A10F-4A2F-4F625AA368BF}" dt="2022-02-23T05:16:08.146" v="90"/>
          <ac:picMkLst>
            <pc:docMk/>
            <pc:sldMk cId="3189164485" sldId="2486"/>
            <ac:picMk id="7" creationId="{DF033A77-5B09-4DCF-9243-31050CB1ED2F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5:43.552" v="85"/>
          <ac:picMkLst>
            <pc:docMk/>
            <pc:sldMk cId="3189164485" sldId="2486"/>
            <ac:picMk id="8" creationId="{61C00B11-9BCE-4B54-82C9-53E5D18A83A5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5:59.865" v="89"/>
          <ac:picMkLst>
            <pc:docMk/>
            <pc:sldMk cId="3189164485" sldId="2486"/>
            <ac:picMk id="9" creationId="{01F53D4E-F81D-4D69-91F3-131B28C2F3DE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5:58.224" v="88"/>
          <ac:picMkLst>
            <pc:docMk/>
            <pc:sldMk cId="3189164485" sldId="2486"/>
            <ac:picMk id="10" creationId="{75B73165-778B-49CB-9742-EE8ACDCE460F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5:52.099" v="86"/>
          <ac:picMkLst>
            <pc:docMk/>
            <pc:sldMk cId="3189164485" sldId="2486"/>
            <ac:picMk id="11" creationId="{7697819B-ADD7-4046-B001-4712E0430D87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5:52.114" v="87"/>
          <ac:picMkLst>
            <pc:docMk/>
            <pc:sldMk cId="3189164485" sldId="2486"/>
            <ac:picMk id="12" creationId="{FA0E339D-E659-43F7-99F8-A40C2DA2290E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6:24.115" v="99"/>
          <ac:picMkLst>
            <pc:docMk/>
            <pc:sldMk cId="3189164485" sldId="2486"/>
            <ac:picMk id="16" creationId="{6B9B8EFA-6764-448B-8FE1-DF37298642A2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6:24.115" v="98"/>
          <ac:picMkLst>
            <pc:docMk/>
            <pc:sldMk cId="3189164485" sldId="2486"/>
            <ac:picMk id="17" creationId="{C7EC92E8-4427-4C75-991E-199C68BF4E50}"/>
          </ac:picMkLst>
        </pc:picChg>
        <pc:picChg chg="add del mod">
          <ac:chgData name="Ms Nandini Savoo" userId="S::n.savoo@mric.mu::5c505fab-746c-4bfe-847a-eb5dd27f3089" providerId="AD" clId="Web-{7C175AE7-E487-A10F-4A2F-4F625AA368BF}" dt="2022-02-23T05:16:24.115" v="97"/>
          <ac:picMkLst>
            <pc:docMk/>
            <pc:sldMk cId="3189164485" sldId="2486"/>
            <ac:picMk id="18" creationId="{EB66990A-615F-4716-B99A-FC16215BB988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5"/>
          <ac:picMkLst>
            <pc:docMk/>
            <pc:sldMk cId="3189164485" sldId="2486"/>
            <ac:picMk id="20" creationId="{FEC4EA4C-073A-4AE8-8C80-5B23B8651AB5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4"/>
          <ac:picMkLst>
            <pc:docMk/>
            <pc:sldMk cId="3189164485" sldId="2486"/>
            <ac:picMk id="22" creationId="{35125C03-F491-48FE-9596-CFE99F52A4C4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3"/>
          <ac:picMkLst>
            <pc:docMk/>
            <pc:sldMk cId="3189164485" sldId="2486"/>
            <ac:picMk id="24" creationId="{D1A52966-35B2-4ACA-8F58-23E82E644824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2"/>
          <ac:picMkLst>
            <pc:docMk/>
            <pc:sldMk cId="3189164485" sldId="2486"/>
            <ac:picMk id="26" creationId="{6C82EA94-6961-4930-ABE1-A475D29FA688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1"/>
          <ac:picMkLst>
            <pc:docMk/>
            <pc:sldMk cId="3189164485" sldId="2486"/>
            <ac:picMk id="28" creationId="{1821D628-3F8B-4740-B328-00DDAD978742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10"/>
          <ac:picMkLst>
            <pc:docMk/>
            <pc:sldMk cId="3189164485" sldId="2486"/>
            <ac:picMk id="30" creationId="{B5923138-C423-4B73-B33F-67FAD158A730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09"/>
          <ac:picMkLst>
            <pc:docMk/>
            <pc:sldMk cId="3189164485" sldId="2486"/>
            <ac:picMk id="32" creationId="{8F07F7CF-7000-40D7-9027-881605FFD781}"/>
          </ac:picMkLst>
        </pc:picChg>
        <pc:picChg chg="add del">
          <ac:chgData name="Ms Nandini Savoo" userId="S::n.savoo@mric.mu::5c505fab-746c-4bfe-847a-eb5dd27f3089" providerId="AD" clId="Web-{7C175AE7-E487-A10F-4A2F-4F625AA368BF}" dt="2022-02-23T05:16:51.257" v="108"/>
          <ac:picMkLst>
            <pc:docMk/>
            <pc:sldMk cId="3189164485" sldId="2486"/>
            <ac:picMk id="34" creationId="{81888FE6-2974-4576-B06A-19F47F1B4A07}"/>
          </ac:picMkLst>
        </pc:picChg>
        <pc:picChg chg="add mod ord">
          <ac:chgData name="Ms Nandini Savoo" userId="S::n.savoo@mric.mu::5c505fab-746c-4bfe-847a-eb5dd27f3089" providerId="AD" clId="Web-{7C175AE7-E487-A10F-4A2F-4F625AA368BF}" dt="2022-02-23T05:17:20.242" v="120"/>
          <ac:picMkLst>
            <pc:docMk/>
            <pc:sldMk cId="3189164485" sldId="2486"/>
            <ac:picMk id="36" creationId="{49678947-5DD2-47B7-AAE0-7905ED05C7CF}"/>
          </ac:picMkLst>
        </pc:picChg>
        <pc:picChg chg="add mod">
          <ac:chgData name="Ms Nandini Savoo" userId="S::n.savoo@mric.mu::5c505fab-746c-4bfe-847a-eb5dd27f3089" providerId="AD" clId="Web-{7C175AE7-E487-A10F-4A2F-4F625AA368BF}" dt="2022-02-23T05:17:20.242" v="120"/>
          <ac:picMkLst>
            <pc:docMk/>
            <pc:sldMk cId="3189164485" sldId="2486"/>
            <ac:picMk id="38" creationId="{4D37D764-C570-4DDC-9C3E-D8C08737EF19}"/>
          </ac:picMkLst>
        </pc:picChg>
        <pc:picChg chg="add mod">
          <ac:chgData name="Ms Nandini Savoo" userId="S::n.savoo@mric.mu::5c505fab-746c-4bfe-847a-eb5dd27f3089" providerId="AD" clId="Web-{7C175AE7-E487-A10F-4A2F-4F625AA368BF}" dt="2022-02-23T05:17:20.242" v="120"/>
          <ac:picMkLst>
            <pc:docMk/>
            <pc:sldMk cId="3189164485" sldId="2486"/>
            <ac:picMk id="40" creationId="{A4DD2E76-C1E4-4BAE-9986-F0778AD4CEF4}"/>
          </ac:picMkLst>
        </pc:picChg>
        <pc:picChg chg="add mod">
          <ac:chgData name="Ms Nandini Savoo" userId="S::n.savoo@mric.mu::5c505fab-746c-4bfe-847a-eb5dd27f3089" providerId="AD" clId="Web-{7C175AE7-E487-A10F-4A2F-4F625AA368BF}" dt="2022-02-23T05:17:20.242" v="120"/>
          <ac:picMkLst>
            <pc:docMk/>
            <pc:sldMk cId="3189164485" sldId="2486"/>
            <ac:picMk id="42" creationId="{17524920-52BE-4119-8A62-A77DE1A2CB58}"/>
          </ac:picMkLst>
        </pc:picChg>
      </pc:sldChg>
      <pc:sldChg chg="new del">
        <pc:chgData name="Ms Nandini Savoo" userId="S::n.savoo@mric.mu::5c505fab-746c-4bfe-847a-eb5dd27f3089" providerId="AD" clId="Web-{7C175AE7-E487-A10F-4A2F-4F625AA368BF}" dt="2022-02-23T05:04:59.907" v="14"/>
        <pc:sldMkLst>
          <pc:docMk/>
          <pc:sldMk cId="3332628558" sldId="2486"/>
        </pc:sldMkLst>
      </pc:sldChg>
      <pc:sldChg chg="addSp delSp modSp add mod replId setBg">
        <pc:chgData name="Ms Nandini Savoo" userId="S::n.savoo@mric.mu::5c505fab-746c-4bfe-847a-eb5dd27f3089" providerId="AD" clId="Web-{7C175AE7-E487-A10F-4A2F-4F625AA368BF}" dt="2022-02-23T05:29:09.733" v="197"/>
        <pc:sldMkLst>
          <pc:docMk/>
          <pc:sldMk cId="561152187" sldId="2487"/>
        </pc:sldMkLst>
        <pc:spChg chg="mod ord">
          <ac:chgData name="Ms Nandini Savoo" userId="S::n.savoo@mric.mu::5c505fab-746c-4bfe-847a-eb5dd27f3089" providerId="AD" clId="Web-{7C175AE7-E487-A10F-4A2F-4F625AA368BF}" dt="2022-02-23T05:17:59.993" v="126"/>
          <ac:spMkLst>
            <pc:docMk/>
            <pc:sldMk cId="561152187" sldId="2487"/>
            <ac:spMk id="3" creationId="{896B3676-1F29-4DDB-A369-551A83551E8D}"/>
          </ac:spMkLst>
        </pc:spChg>
        <pc:spChg chg="mod ord">
          <ac:chgData name="Ms Nandini Savoo" userId="S::n.savoo@mric.mu::5c505fab-746c-4bfe-847a-eb5dd27f3089" providerId="AD" clId="Web-{7C175AE7-E487-A10F-4A2F-4F625AA368BF}" dt="2022-02-23T05:29:09.733" v="197"/>
          <ac:spMkLst>
            <pc:docMk/>
            <pc:sldMk cId="561152187" sldId="2487"/>
            <ac:spMk id="6" creationId="{0224E3AE-3A1B-4EA6-9B39-9AE65C459088}"/>
          </ac:spMkLst>
        </pc:spChg>
        <pc:spChg chg="add mod">
          <ac:chgData name="Ms Nandini Savoo" userId="S::n.savoo@mric.mu::5c505fab-746c-4bfe-847a-eb5dd27f3089" providerId="AD" clId="Web-{7C175AE7-E487-A10F-4A2F-4F625AA368BF}" dt="2022-02-23T05:25:11.835" v="158" actId="20577"/>
          <ac:spMkLst>
            <pc:docMk/>
            <pc:sldMk cId="561152187" sldId="2487"/>
            <ac:spMk id="13" creationId="{4E4A4D22-706D-4D10-BB02-0326A807C1DC}"/>
          </ac:spMkLst>
        </pc:spChg>
        <pc:spChg chg="del">
          <ac:chgData name="Ms Nandini Savoo" userId="S::n.savoo@mric.mu::5c505fab-746c-4bfe-847a-eb5dd27f3089" providerId="AD" clId="Web-{7C175AE7-E487-A10F-4A2F-4F625AA368BF}" dt="2022-02-23T05:17:48.024" v="125"/>
          <ac:spMkLst>
            <pc:docMk/>
            <pc:sldMk cId="561152187" sldId="2487"/>
            <ac:spMk id="14" creationId="{CEB64936-899B-4A90-9E4C-2B0B112F6287}"/>
          </ac:spMkLst>
        </pc:spChg>
        <pc:spChg chg="add">
          <ac:chgData name="Ms Nandini Savoo" userId="S::n.savoo@mric.mu::5c505fab-746c-4bfe-847a-eb5dd27f3089" providerId="AD" clId="Web-{7C175AE7-E487-A10F-4A2F-4F625AA368BF}" dt="2022-02-23T05:17:59.993" v="126"/>
          <ac:spMkLst>
            <pc:docMk/>
            <pc:sldMk cId="561152187" sldId="2487"/>
            <ac:spMk id="17" creationId="{B497CCB5-5FC2-473C-AFCC-2430CEF1DF71}"/>
          </ac:spMkLst>
        </pc:spChg>
        <pc:spChg chg="add mod">
          <ac:chgData name="Ms Nandini Savoo" userId="S::n.savoo@mric.mu::5c505fab-746c-4bfe-847a-eb5dd27f3089" providerId="AD" clId="Web-{7C175AE7-E487-A10F-4A2F-4F625AA368BF}" dt="2022-02-23T05:25:20.694" v="159" actId="20577"/>
          <ac:spMkLst>
            <pc:docMk/>
            <pc:sldMk cId="561152187" sldId="2487"/>
            <ac:spMk id="18" creationId="{FBA440EA-4C23-4410-8657-D718987C3D07}"/>
          </ac:spMkLst>
        </pc:spChg>
        <pc:spChg chg="add">
          <ac:chgData name="Ms Nandini Savoo" userId="S::n.savoo@mric.mu::5c505fab-746c-4bfe-847a-eb5dd27f3089" providerId="AD" clId="Web-{7C175AE7-E487-A10F-4A2F-4F625AA368BF}" dt="2022-02-23T05:17:59.993" v="126"/>
          <ac:spMkLst>
            <pc:docMk/>
            <pc:sldMk cId="561152187" sldId="2487"/>
            <ac:spMk id="19" creationId="{599C8C75-BFDF-44E7-A028-EEB5EDD58817}"/>
          </ac:spMkLst>
        </pc:spChg>
        <pc:spChg chg="add mod">
          <ac:chgData name="Ms Nandini Savoo" userId="S::n.savoo@mric.mu::5c505fab-746c-4bfe-847a-eb5dd27f3089" providerId="AD" clId="Web-{7C175AE7-E487-A10F-4A2F-4F625AA368BF}" dt="2022-02-23T05:25:48.023" v="163" actId="1076"/>
          <ac:spMkLst>
            <pc:docMk/>
            <pc:sldMk cId="561152187" sldId="2487"/>
            <ac:spMk id="20" creationId="{4C0E0C9B-759F-4A3E-9C26-E933FB582B0F}"/>
          </ac:spMkLst>
        </pc:spChg>
        <pc:spChg chg="add mod">
          <ac:chgData name="Ms Nandini Savoo" userId="S::n.savoo@mric.mu::5c505fab-746c-4bfe-847a-eb5dd27f3089" providerId="AD" clId="Web-{7C175AE7-E487-A10F-4A2F-4F625AA368BF}" dt="2022-02-23T05:26:04.555" v="166" actId="20577"/>
          <ac:spMkLst>
            <pc:docMk/>
            <pc:sldMk cId="561152187" sldId="2487"/>
            <ac:spMk id="21" creationId="{8C2D6DA2-87EB-432D-AD1F-1ED29E4C3D60}"/>
          </ac:spMkLst>
        </pc:spChg>
        <pc:picChg chg="add mod">
          <ac:chgData name="Ms Nandini Savoo" userId="S::n.savoo@mric.mu::5c505fab-746c-4bfe-847a-eb5dd27f3089" providerId="AD" clId="Web-{7C175AE7-E487-A10F-4A2F-4F625AA368BF}" dt="2022-02-23T05:19:10.745" v="127"/>
          <ac:picMkLst>
            <pc:docMk/>
            <pc:sldMk cId="561152187" sldId="2487"/>
            <ac:picMk id="2" creationId="{24E55885-F7ED-4E54-A5A8-E088CDA2067D}"/>
          </ac:picMkLst>
        </pc:picChg>
        <pc:picChg chg="del">
          <ac:chgData name="Ms Nandini Savoo" userId="S::n.savoo@mric.mu::5c505fab-746c-4bfe-847a-eb5dd27f3089" providerId="AD" clId="Web-{7C175AE7-E487-A10F-4A2F-4F625AA368BF}" dt="2022-02-23T05:17:43.071" v="121"/>
          <ac:picMkLst>
            <pc:docMk/>
            <pc:sldMk cId="561152187" sldId="2487"/>
            <ac:picMk id="4" creationId="{AD7DE196-A657-4000-BDC6-D8797DE751DC}"/>
          </ac:picMkLst>
        </pc:picChg>
        <pc:picChg chg="del">
          <ac:chgData name="Ms Nandini Savoo" userId="S::n.savoo@mric.mu::5c505fab-746c-4bfe-847a-eb5dd27f3089" providerId="AD" clId="Web-{7C175AE7-E487-A10F-4A2F-4F625AA368BF}" dt="2022-02-23T05:17:44.446" v="122"/>
          <ac:picMkLst>
            <pc:docMk/>
            <pc:sldMk cId="561152187" sldId="2487"/>
            <ac:picMk id="5" creationId="{58EA002B-98ED-4CCE-B78F-CB08008A9C55}"/>
          </ac:picMkLst>
        </pc:picChg>
        <pc:picChg chg="del">
          <ac:chgData name="Ms Nandini Savoo" userId="S::n.savoo@mric.mu::5c505fab-746c-4bfe-847a-eb5dd27f3089" providerId="AD" clId="Web-{7C175AE7-E487-A10F-4A2F-4F625AA368BF}" dt="2022-02-23T05:17:45.493" v="123"/>
          <ac:picMkLst>
            <pc:docMk/>
            <pc:sldMk cId="561152187" sldId="2487"/>
            <ac:picMk id="7" creationId="{DF033A77-5B09-4DCF-9243-31050CB1ED2F}"/>
          </ac:picMkLst>
        </pc:picChg>
        <pc:picChg chg="mod ord">
          <ac:chgData name="Ms Nandini Savoo" userId="S::n.savoo@mric.mu::5c505fab-746c-4bfe-847a-eb5dd27f3089" providerId="AD" clId="Web-{7C175AE7-E487-A10F-4A2F-4F625AA368BF}" dt="2022-02-23T05:17:59.993" v="126"/>
          <ac:picMkLst>
            <pc:docMk/>
            <pc:sldMk cId="561152187" sldId="2487"/>
            <ac:picMk id="8" creationId="{61C00B11-9BCE-4B54-82C9-53E5D18A83A5}"/>
          </ac:picMkLst>
        </pc:picChg>
        <pc:picChg chg="mod">
          <ac:chgData name="Ms Nandini Savoo" userId="S::n.savoo@mric.mu::5c505fab-746c-4bfe-847a-eb5dd27f3089" providerId="AD" clId="Web-{7C175AE7-E487-A10F-4A2F-4F625AA368BF}" dt="2022-02-23T05:17:59.993" v="126"/>
          <ac:picMkLst>
            <pc:docMk/>
            <pc:sldMk cId="561152187" sldId="2487"/>
            <ac:picMk id="9" creationId="{01F53D4E-F81D-4D69-91F3-131B28C2F3DE}"/>
          </ac:picMkLst>
        </pc:picChg>
        <pc:picChg chg="mod">
          <ac:chgData name="Ms Nandini Savoo" userId="S::n.savoo@mric.mu::5c505fab-746c-4bfe-847a-eb5dd27f3089" providerId="AD" clId="Web-{7C175AE7-E487-A10F-4A2F-4F625AA368BF}" dt="2022-02-23T05:17:59.993" v="126"/>
          <ac:picMkLst>
            <pc:docMk/>
            <pc:sldMk cId="561152187" sldId="2487"/>
            <ac:picMk id="10" creationId="{75B73165-778B-49CB-9742-EE8ACDCE460F}"/>
          </ac:picMkLst>
        </pc:picChg>
        <pc:picChg chg="del">
          <ac:chgData name="Ms Nandini Savoo" userId="S::n.savoo@mric.mu::5c505fab-746c-4bfe-847a-eb5dd27f3089" providerId="AD" clId="Web-{7C175AE7-E487-A10F-4A2F-4F625AA368BF}" dt="2022-02-23T05:17:46.102" v="124"/>
          <ac:picMkLst>
            <pc:docMk/>
            <pc:sldMk cId="561152187" sldId="2487"/>
            <ac:picMk id="11" creationId="{7697819B-ADD7-4046-B001-4712E0430D87}"/>
          </ac:picMkLst>
        </pc:picChg>
        <pc:picChg chg="mod">
          <ac:chgData name="Ms Nandini Savoo" userId="S::n.savoo@mric.mu::5c505fab-746c-4bfe-847a-eb5dd27f3089" providerId="AD" clId="Web-{7C175AE7-E487-A10F-4A2F-4F625AA368BF}" dt="2022-02-23T05:19:14.714" v="129" actId="1076"/>
          <ac:picMkLst>
            <pc:docMk/>
            <pc:sldMk cId="561152187" sldId="2487"/>
            <ac:picMk id="12" creationId="{FA0E339D-E659-43F7-99F8-A40C2DA2290E}"/>
          </ac:picMkLst>
        </pc:picChg>
      </pc:sldChg>
    </pc:docChg>
  </pc:docChgLst>
  <pc:docChgLst>
    <pc:chgData name="Ms Nandini Savoo" userId="S::n.savoo@mric.mu::5c505fab-746c-4bfe-847a-eb5dd27f3089" providerId="AD" clId="Web-{4A207106-D0F2-D40F-D46F-CF4CB51CD227}"/>
    <pc:docChg chg="modSld">
      <pc:chgData name="Ms Nandini Savoo" userId="S::n.savoo@mric.mu::5c505fab-746c-4bfe-847a-eb5dd27f3089" providerId="AD" clId="Web-{4A207106-D0F2-D40F-D46F-CF4CB51CD227}" dt="2022-03-19T08:27:47.420" v="2"/>
      <pc:docMkLst>
        <pc:docMk/>
      </pc:docMkLst>
      <pc:sldChg chg="delSp modSp">
        <pc:chgData name="Ms Nandini Savoo" userId="S::n.savoo@mric.mu::5c505fab-746c-4bfe-847a-eb5dd27f3089" providerId="AD" clId="Web-{4A207106-D0F2-D40F-D46F-CF4CB51CD227}" dt="2022-03-19T08:27:47.420" v="2"/>
        <pc:sldMkLst>
          <pc:docMk/>
          <pc:sldMk cId="3189164485" sldId="2486"/>
        </pc:sldMkLst>
        <pc:spChg chg="del">
          <ac:chgData name="Ms Nandini Savoo" userId="S::n.savoo@mric.mu::5c505fab-746c-4bfe-847a-eb5dd27f3089" providerId="AD" clId="Web-{4A207106-D0F2-D40F-D46F-CF4CB51CD227}" dt="2022-03-19T08:27:47.420" v="2"/>
          <ac:spMkLst>
            <pc:docMk/>
            <pc:sldMk cId="3189164485" sldId="2486"/>
            <ac:spMk id="3" creationId="{896B3676-1F29-4DDB-A369-551A83551E8D}"/>
          </ac:spMkLst>
        </pc:spChg>
        <pc:picChg chg="mod">
          <ac:chgData name="Ms Nandini Savoo" userId="S::n.savoo@mric.mu::5c505fab-746c-4bfe-847a-eb5dd27f3089" providerId="AD" clId="Web-{4A207106-D0F2-D40F-D46F-CF4CB51CD227}" dt="2022-03-19T08:27:43.654" v="1" actId="1076"/>
          <ac:picMkLst>
            <pc:docMk/>
            <pc:sldMk cId="3189164485" sldId="2486"/>
            <ac:picMk id="36" creationId="{49678947-5DD2-47B7-AAE0-7905ED05C7CF}"/>
          </ac:picMkLst>
        </pc:picChg>
      </pc:sldChg>
    </pc:docChg>
  </pc:docChgLst>
  <pc:docChgLst>
    <pc:chgData name="Hafsah  Ramjane" userId="9f39d129-a234-404d-9351-61b026b304e7" providerId="ADAL" clId="{869D1E04-D534-4A87-A4BE-250F8E43C010}"/>
    <pc:docChg chg="undo custSel addSld delSld modSld sldOrd">
      <pc:chgData name="Hafsah  Ramjane" userId="9f39d129-a234-404d-9351-61b026b304e7" providerId="ADAL" clId="{869D1E04-D534-4A87-A4BE-250F8E43C010}" dt="2022-02-24T05:38:01.698" v="5217" actId="20577"/>
      <pc:docMkLst>
        <pc:docMk/>
      </pc:docMkLst>
      <pc:sldChg chg="modSp mod">
        <pc:chgData name="Hafsah  Ramjane" userId="9f39d129-a234-404d-9351-61b026b304e7" providerId="ADAL" clId="{869D1E04-D534-4A87-A4BE-250F8E43C010}" dt="2022-02-22T05:20:35.068" v="443" actId="1076"/>
        <pc:sldMkLst>
          <pc:docMk/>
          <pc:sldMk cId="259734590" sldId="2434"/>
        </pc:sldMkLst>
        <pc:spChg chg="mod">
          <ac:chgData name="Hafsah  Ramjane" userId="9f39d129-a234-404d-9351-61b026b304e7" providerId="ADAL" clId="{869D1E04-D534-4A87-A4BE-250F8E43C010}" dt="2022-02-22T05:20:35.068" v="443" actId="1076"/>
          <ac:spMkLst>
            <pc:docMk/>
            <pc:sldMk cId="259734590" sldId="2434"/>
            <ac:spMk id="22" creationId="{9B43F04C-C190-4AB7-9404-D20535B32E1E}"/>
          </ac:spMkLst>
        </pc:spChg>
        <pc:spChg chg="mod">
          <ac:chgData name="Hafsah  Ramjane" userId="9f39d129-a234-404d-9351-61b026b304e7" providerId="ADAL" clId="{869D1E04-D534-4A87-A4BE-250F8E43C010}" dt="2022-02-22T05:20:14.372" v="435" actId="1076"/>
          <ac:spMkLst>
            <pc:docMk/>
            <pc:sldMk cId="259734590" sldId="2434"/>
            <ac:spMk id="35" creationId="{50FF00BA-D765-44EC-9585-0D5C0E9E87B6}"/>
          </ac:spMkLst>
        </pc:spChg>
        <pc:spChg chg="mod">
          <ac:chgData name="Hafsah  Ramjane" userId="9f39d129-a234-404d-9351-61b026b304e7" providerId="ADAL" clId="{869D1E04-D534-4A87-A4BE-250F8E43C010}" dt="2022-02-22T05:19:51.036" v="430" actId="1076"/>
          <ac:spMkLst>
            <pc:docMk/>
            <pc:sldMk cId="259734590" sldId="2434"/>
            <ac:spMk id="36" creationId="{DC4E0FB9-7C90-4459-8BB9-80710D53F915}"/>
          </ac:spMkLst>
        </pc:spChg>
        <pc:picChg chg="mod">
          <ac:chgData name="Hafsah  Ramjane" userId="9f39d129-a234-404d-9351-61b026b304e7" providerId="ADAL" clId="{869D1E04-D534-4A87-A4BE-250F8E43C010}" dt="2022-02-22T05:20:02.051" v="432" actId="1076"/>
          <ac:picMkLst>
            <pc:docMk/>
            <pc:sldMk cId="259734590" sldId="2434"/>
            <ac:picMk id="1033" creationId="{AF25523F-47CB-46B3-BE38-24371B23C5B8}"/>
          </ac:picMkLst>
        </pc:picChg>
        <pc:picChg chg="mod">
          <ac:chgData name="Hafsah  Ramjane" userId="9f39d129-a234-404d-9351-61b026b304e7" providerId="ADAL" clId="{869D1E04-D534-4A87-A4BE-250F8E43C010}" dt="2022-02-22T05:20:05.505" v="433" actId="1076"/>
          <ac:picMkLst>
            <pc:docMk/>
            <pc:sldMk cId="259734590" sldId="2434"/>
            <ac:picMk id="1034" creationId="{DC33488C-E311-4B44-943D-D98FB032EEAC}"/>
          </ac:picMkLst>
        </pc:picChg>
        <pc:picChg chg="mod">
          <ac:chgData name="Hafsah  Ramjane" userId="9f39d129-a234-404d-9351-61b026b304e7" providerId="ADAL" clId="{869D1E04-D534-4A87-A4BE-250F8E43C010}" dt="2022-02-22T05:20:07.276" v="434" actId="1076"/>
          <ac:picMkLst>
            <pc:docMk/>
            <pc:sldMk cId="259734590" sldId="2434"/>
            <ac:picMk id="1035" creationId="{D161BD5D-6B40-40DD-B4EE-1747F9AF7390}"/>
          </ac:picMkLst>
        </pc:picChg>
      </pc:sldChg>
      <pc:sldChg chg="del">
        <pc:chgData name="Hafsah  Ramjane" userId="9f39d129-a234-404d-9351-61b026b304e7" providerId="ADAL" clId="{869D1E04-D534-4A87-A4BE-250F8E43C010}" dt="2022-02-22T06:39:45.156" v="1253" actId="2696"/>
        <pc:sldMkLst>
          <pc:docMk/>
          <pc:sldMk cId="1964472336" sldId="2444"/>
        </pc:sldMkLst>
      </pc:sldChg>
      <pc:sldChg chg="del">
        <pc:chgData name="Hafsah  Ramjane" userId="9f39d129-a234-404d-9351-61b026b304e7" providerId="ADAL" clId="{869D1E04-D534-4A87-A4BE-250F8E43C010}" dt="2022-02-22T06:40:06.179" v="1254" actId="2696"/>
        <pc:sldMkLst>
          <pc:docMk/>
          <pc:sldMk cId="3480455573" sldId="2445"/>
        </pc:sldMkLst>
      </pc:sldChg>
      <pc:sldChg chg="modSp del mod">
        <pc:chgData name="Hafsah  Ramjane" userId="9f39d129-a234-404d-9351-61b026b304e7" providerId="ADAL" clId="{869D1E04-D534-4A87-A4BE-250F8E43C010}" dt="2022-02-22T06:55:35.985" v="1667" actId="2696"/>
        <pc:sldMkLst>
          <pc:docMk/>
          <pc:sldMk cId="3395689932" sldId="2448"/>
        </pc:sldMkLst>
        <pc:spChg chg="mod">
          <ac:chgData name="Hafsah  Ramjane" userId="9f39d129-a234-404d-9351-61b026b304e7" providerId="ADAL" clId="{869D1E04-D534-4A87-A4BE-250F8E43C010}" dt="2022-02-22T06:48:14.751" v="1456" actId="115"/>
          <ac:spMkLst>
            <pc:docMk/>
            <pc:sldMk cId="3395689932" sldId="2448"/>
            <ac:spMk id="22" creationId="{09E7B06C-6A90-44B1-A214-1D332EEB5CE1}"/>
          </ac:spMkLst>
        </pc:spChg>
      </pc:sldChg>
      <pc:sldChg chg="ord">
        <pc:chgData name="Hafsah  Ramjane" userId="9f39d129-a234-404d-9351-61b026b304e7" providerId="ADAL" clId="{869D1E04-D534-4A87-A4BE-250F8E43C010}" dt="2022-02-22T05:19:28.039" v="429"/>
        <pc:sldMkLst>
          <pc:docMk/>
          <pc:sldMk cId="1980233713" sldId="2449"/>
        </pc:sldMkLst>
      </pc:sldChg>
      <pc:sldChg chg="delSp modSp mod modAnim">
        <pc:chgData name="Hafsah  Ramjane" userId="9f39d129-a234-404d-9351-61b026b304e7" providerId="ADAL" clId="{869D1E04-D534-4A87-A4BE-250F8E43C010}" dt="2022-02-23T09:20:53.835" v="5160"/>
        <pc:sldMkLst>
          <pc:docMk/>
          <pc:sldMk cId="863694912" sldId="2452"/>
        </pc:sldMkLst>
        <pc:spChg chg="mod">
          <ac:chgData name="Hafsah  Ramjane" userId="9f39d129-a234-404d-9351-61b026b304e7" providerId="ADAL" clId="{869D1E04-D534-4A87-A4BE-250F8E43C010}" dt="2022-02-23T09:20:10.210" v="5135" actId="20577"/>
          <ac:spMkLst>
            <pc:docMk/>
            <pc:sldMk cId="863694912" sldId="2452"/>
            <ac:spMk id="2" creationId="{296678DD-31AD-4AAA-8599-3E8FC93DBBA7}"/>
          </ac:spMkLst>
        </pc:spChg>
        <pc:spChg chg="del">
          <ac:chgData name="Hafsah  Ramjane" userId="9f39d129-a234-404d-9351-61b026b304e7" providerId="ADAL" clId="{869D1E04-D534-4A87-A4BE-250F8E43C010}" dt="2022-02-22T06:34:02.667" v="1236" actId="478"/>
          <ac:spMkLst>
            <pc:docMk/>
            <pc:sldMk cId="863694912" sldId="2452"/>
            <ac:spMk id="5" creationId="{2F1C6FA6-2230-4173-94C5-ECC01EC098E7}"/>
          </ac:spMkLst>
        </pc:spChg>
      </pc:sldChg>
      <pc:sldChg chg="del">
        <pc:chgData name="Hafsah  Ramjane" userId="9f39d129-a234-404d-9351-61b026b304e7" providerId="ADAL" clId="{869D1E04-D534-4A87-A4BE-250F8E43C010}" dt="2022-02-22T05:19:00.062" v="424" actId="2696"/>
        <pc:sldMkLst>
          <pc:docMk/>
          <pc:sldMk cId="3972111167" sldId="2453"/>
        </pc:sldMkLst>
      </pc:sldChg>
      <pc:sldChg chg="del">
        <pc:chgData name="Hafsah  Ramjane" userId="9f39d129-a234-404d-9351-61b026b304e7" providerId="ADAL" clId="{869D1E04-D534-4A87-A4BE-250F8E43C010}" dt="2022-02-22T05:03:25.375" v="252" actId="2696"/>
        <pc:sldMkLst>
          <pc:docMk/>
          <pc:sldMk cId="555183482" sldId="2455"/>
        </pc:sldMkLst>
      </pc:sldChg>
      <pc:sldChg chg="modSp mod modAnim">
        <pc:chgData name="Hafsah  Ramjane" userId="9f39d129-a234-404d-9351-61b026b304e7" providerId="ADAL" clId="{869D1E04-D534-4A87-A4BE-250F8E43C010}" dt="2022-02-23T08:06:38.350" v="4980" actId="20577"/>
        <pc:sldMkLst>
          <pc:docMk/>
          <pc:sldMk cId="1567587310" sldId="2456"/>
        </pc:sldMkLst>
        <pc:spChg chg="mod">
          <ac:chgData name="Hafsah  Ramjane" userId="9f39d129-a234-404d-9351-61b026b304e7" providerId="ADAL" clId="{869D1E04-D534-4A87-A4BE-250F8E43C010}" dt="2022-02-23T08:06:38.350" v="4980" actId="20577"/>
          <ac:spMkLst>
            <pc:docMk/>
            <pc:sldMk cId="1567587310" sldId="2456"/>
            <ac:spMk id="2" creationId="{803F262C-6F21-4978-AD56-D6C3669C6C64}"/>
          </ac:spMkLst>
        </pc:spChg>
        <pc:graphicFrameChg chg="mod modGraphic">
          <ac:chgData name="Hafsah  Ramjane" userId="9f39d129-a234-404d-9351-61b026b304e7" providerId="ADAL" clId="{869D1E04-D534-4A87-A4BE-250F8E43C010}" dt="2022-02-23T08:05:41.156" v="4971" actId="1076"/>
          <ac:graphicFrameMkLst>
            <pc:docMk/>
            <pc:sldMk cId="1567587310" sldId="2456"/>
            <ac:graphicFrameMk id="6" creationId="{A399D910-B6CA-458A-A2BF-0B7E3DA48BB6}"/>
          </ac:graphicFrameMkLst>
        </pc:graphicFrameChg>
      </pc:sldChg>
      <pc:sldChg chg="del">
        <pc:chgData name="Hafsah  Ramjane" userId="9f39d129-a234-404d-9351-61b026b304e7" providerId="ADAL" clId="{869D1E04-D534-4A87-A4BE-250F8E43C010}" dt="2022-02-22T05:19:03.948" v="425" actId="2696"/>
        <pc:sldMkLst>
          <pc:docMk/>
          <pc:sldMk cId="31976087" sldId="2457"/>
        </pc:sldMkLst>
      </pc:sldChg>
      <pc:sldChg chg="addSp modSp mod modAnim">
        <pc:chgData name="Hafsah  Ramjane" userId="9f39d129-a234-404d-9351-61b026b304e7" providerId="ADAL" clId="{869D1E04-D534-4A87-A4BE-250F8E43C010}" dt="2022-02-23T08:09:31.917" v="5013"/>
        <pc:sldMkLst>
          <pc:docMk/>
          <pc:sldMk cId="553696333" sldId="2458"/>
        </pc:sldMkLst>
        <pc:spChg chg="mod">
          <ac:chgData name="Hafsah  Ramjane" userId="9f39d129-a234-404d-9351-61b026b304e7" providerId="ADAL" clId="{869D1E04-D534-4A87-A4BE-250F8E43C010}" dt="2022-02-23T08:08:46.307" v="5004" actId="20577"/>
          <ac:spMkLst>
            <pc:docMk/>
            <pc:sldMk cId="553696333" sldId="2458"/>
            <ac:spMk id="2" creationId="{44773408-32D1-4CE3-BF99-81B311212A19}"/>
          </ac:spMkLst>
        </pc:spChg>
        <pc:spChg chg="add mod">
          <ac:chgData name="Hafsah  Ramjane" userId="9f39d129-a234-404d-9351-61b026b304e7" providerId="ADAL" clId="{869D1E04-D534-4A87-A4BE-250F8E43C010}" dt="2022-02-23T08:09:02.635" v="5008" actId="948"/>
          <ac:spMkLst>
            <pc:docMk/>
            <pc:sldMk cId="553696333" sldId="2458"/>
            <ac:spMk id="7" creationId="{05E19EAE-D82D-4CAB-B5E6-89F4FBE4C699}"/>
          </ac:spMkLst>
        </pc:spChg>
        <pc:graphicFrameChg chg="mod modGraphic">
          <ac:chgData name="Hafsah  Ramjane" userId="9f39d129-a234-404d-9351-61b026b304e7" providerId="ADAL" clId="{869D1E04-D534-4A87-A4BE-250F8E43C010}" dt="2022-02-23T08:09:10.606" v="5010" actId="14100"/>
          <ac:graphicFrameMkLst>
            <pc:docMk/>
            <pc:sldMk cId="553696333" sldId="2458"/>
            <ac:graphicFrameMk id="6" creationId="{A399D910-B6CA-458A-A2BF-0B7E3DA48BB6}"/>
          </ac:graphicFrameMkLst>
        </pc:graphicFrameChg>
      </pc:sldChg>
      <pc:sldChg chg="addSp delSp modSp mod modAnim modNotesTx">
        <pc:chgData name="Hafsah  Ramjane" userId="9f39d129-a234-404d-9351-61b026b304e7" providerId="ADAL" clId="{869D1E04-D534-4A87-A4BE-250F8E43C010}" dt="2022-02-23T08:10:04.489" v="5021"/>
        <pc:sldMkLst>
          <pc:docMk/>
          <pc:sldMk cId="488328663" sldId="2459"/>
        </pc:sldMkLst>
        <pc:spChg chg="mod">
          <ac:chgData name="Hafsah  Ramjane" userId="9f39d129-a234-404d-9351-61b026b304e7" providerId="ADAL" clId="{869D1E04-D534-4A87-A4BE-250F8E43C010}" dt="2022-02-23T08:09:57.095" v="5019" actId="1076"/>
          <ac:spMkLst>
            <pc:docMk/>
            <pc:sldMk cId="488328663" sldId="2459"/>
            <ac:spMk id="2" creationId="{0FA9FA79-EBD6-49B7-916B-5E78CAEB3472}"/>
          </ac:spMkLst>
        </pc:spChg>
        <pc:spChg chg="add del mod">
          <ac:chgData name="Hafsah  Ramjane" userId="9f39d129-a234-404d-9351-61b026b304e7" providerId="ADAL" clId="{869D1E04-D534-4A87-A4BE-250F8E43C010}" dt="2022-02-21T10:19:58.952" v="1" actId="478"/>
          <ac:spMkLst>
            <pc:docMk/>
            <pc:sldMk cId="488328663" sldId="2459"/>
            <ac:spMk id="2" creationId="{5C24870F-D7EF-43AD-A48F-C2C96AC6F06E}"/>
          </ac:spMkLst>
        </pc:spChg>
        <pc:graphicFrameChg chg="mod modGraphic">
          <ac:chgData name="Hafsah  Ramjane" userId="9f39d129-a234-404d-9351-61b026b304e7" providerId="ADAL" clId="{869D1E04-D534-4A87-A4BE-250F8E43C010}" dt="2022-02-22T10:58:55.302" v="3095" actId="20577"/>
          <ac:graphicFrameMkLst>
            <pc:docMk/>
            <pc:sldMk cId="488328663" sldId="2459"/>
            <ac:graphicFrameMk id="6" creationId="{A399D910-B6CA-458A-A2BF-0B7E3DA48BB6}"/>
          </ac:graphicFrameMkLst>
        </pc:graphicFrameChg>
      </pc:sldChg>
      <pc:sldChg chg="addSp modSp mod modAnim modNotesTx">
        <pc:chgData name="Hafsah  Ramjane" userId="9f39d129-a234-404d-9351-61b026b304e7" providerId="ADAL" clId="{869D1E04-D534-4A87-A4BE-250F8E43C010}" dt="2022-02-23T08:07:52.912" v="4995"/>
        <pc:sldMkLst>
          <pc:docMk/>
          <pc:sldMk cId="2107425405" sldId="2460"/>
        </pc:sldMkLst>
        <pc:spChg chg="add mod">
          <ac:chgData name="Hafsah  Ramjane" userId="9f39d129-a234-404d-9351-61b026b304e7" providerId="ADAL" clId="{869D1E04-D534-4A87-A4BE-250F8E43C010}" dt="2022-02-23T08:07:28.285" v="4989" actId="1076"/>
          <ac:spMkLst>
            <pc:docMk/>
            <pc:sldMk cId="2107425405" sldId="2460"/>
            <ac:spMk id="7" creationId="{245F237B-A871-41E9-80A5-8E8D90E8DB6C}"/>
          </ac:spMkLst>
        </pc:spChg>
        <pc:graphicFrameChg chg="mod modGraphic">
          <ac:chgData name="Hafsah  Ramjane" userId="9f39d129-a234-404d-9351-61b026b304e7" providerId="ADAL" clId="{869D1E04-D534-4A87-A4BE-250F8E43C010}" dt="2022-02-23T08:07:41.038" v="4993" actId="14100"/>
          <ac:graphicFrameMkLst>
            <pc:docMk/>
            <pc:sldMk cId="2107425405" sldId="2460"/>
            <ac:graphicFrameMk id="6" creationId="{A399D910-B6CA-458A-A2BF-0B7E3DA48BB6}"/>
          </ac:graphicFrameMkLst>
        </pc:graphicFrameChg>
      </pc:sldChg>
      <pc:sldChg chg="addSp modSp mod modAnim modNotesTx">
        <pc:chgData name="Hafsah  Ramjane" userId="9f39d129-a234-404d-9351-61b026b304e7" providerId="ADAL" clId="{869D1E04-D534-4A87-A4BE-250F8E43C010}" dt="2022-02-23T08:12:46.547" v="5050"/>
        <pc:sldMkLst>
          <pc:docMk/>
          <pc:sldMk cId="1708257470" sldId="2461"/>
        </pc:sldMkLst>
        <pc:spChg chg="mod">
          <ac:chgData name="Hafsah  Ramjane" userId="9f39d129-a234-404d-9351-61b026b304e7" providerId="ADAL" clId="{869D1E04-D534-4A87-A4BE-250F8E43C010}" dt="2022-02-23T08:11:05.820" v="5026" actId="164"/>
          <ac:spMkLst>
            <pc:docMk/>
            <pc:sldMk cId="1708257470" sldId="2461"/>
            <ac:spMk id="2" creationId="{EA86D9E3-EF35-489B-913C-46B296F7ED0E}"/>
          </ac:spMkLst>
        </pc:spChg>
        <pc:spChg chg="mod">
          <ac:chgData name="Hafsah  Ramjane" userId="9f39d129-a234-404d-9351-61b026b304e7" providerId="ADAL" clId="{869D1E04-D534-4A87-A4BE-250F8E43C010}" dt="2022-02-23T08:12:08.778" v="5046" actId="1076"/>
          <ac:spMkLst>
            <pc:docMk/>
            <pc:sldMk cId="1708257470" sldId="2461"/>
            <ac:spMk id="7" creationId="{EA740501-80C7-4D08-8402-EB0A65C0FCD1}"/>
          </ac:spMkLst>
        </pc:spChg>
        <pc:spChg chg="mod">
          <ac:chgData name="Hafsah  Ramjane" userId="9f39d129-a234-404d-9351-61b026b304e7" providerId="ADAL" clId="{869D1E04-D534-4A87-A4BE-250F8E43C010}" dt="2022-02-23T08:12:11.224" v="5047" actId="1076"/>
          <ac:spMkLst>
            <pc:docMk/>
            <pc:sldMk cId="1708257470" sldId="2461"/>
            <ac:spMk id="8" creationId="{8A2466EE-2A36-4E70-B85F-8996376CE88A}"/>
          </ac:spMkLst>
        </pc:spChg>
        <pc:grpChg chg="add mod ord">
          <ac:chgData name="Hafsah  Ramjane" userId="9f39d129-a234-404d-9351-61b026b304e7" providerId="ADAL" clId="{869D1E04-D534-4A87-A4BE-250F8E43C010}" dt="2022-02-23T08:12:28.682" v="5049" actId="167"/>
          <ac:grpSpMkLst>
            <pc:docMk/>
            <pc:sldMk cId="1708257470" sldId="2461"/>
            <ac:grpSpMk id="9" creationId="{E07B1C85-DFD2-4E2C-A3A4-D4ABC57F9AB5}"/>
          </ac:grpSpMkLst>
        </pc:grpChg>
        <pc:graphicFrameChg chg="mod modGraphic">
          <ac:chgData name="Hafsah  Ramjane" userId="9f39d129-a234-404d-9351-61b026b304e7" providerId="ADAL" clId="{869D1E04-D534-4A87-A4BE-250F8E43C010}" dt="2022-02-23T08:12:15.728" v="5048" actId="14100"/>
          <ac:graphicFrameMkLst>
            <pc:docMk/>
            <pc:sldMk cId="1708257470" sldId="2461"/>
            <ac:graphicFrameMk id="6" creationId="{A399D910-B6CA-458A-A2BF-0B7E3DA48BB6}"/>
          </ac:graphicFrameMkLst>
        </pc:graphicFrameChg>
        <pc:picChg chg="mod">
          <ac:chgData name="Hafsah  Ramjane" userId="9f39d129-a234-404d-9351-61b026b304e7" providerId="ADAL" clId="{869D1E04-D534-4A87-A4BE-250F8E43C010}" dt="2022-02-23T08:11:05.820" v="5026" actId="164"/>
          <ac:picMkLst>
            <pc:docMk/>
            <pc:sldMk cId="1708257470" sldId="2461"/>
            <ac:picMk id="5" creationId="{B4ED2CCB-5FD9-49AA-9265-B03C8F844DBE}"/>
          </ac:picMkLst>
        </pc:picChg>
      </pc:sldChg>
      <pc:sldChg chg="modAnim">
        <pc:chgData name="Hafsah  Ramjane" userId="9f39d129-a234-404d-9351-61b026b304e7" providerId="ADAL" clId="{869D1E04-D534-4A87-A4BE-250F8E43C010}" dt="2022-02-23T08:16:26.093" v="5060"/>
        <pc:sldMkLst>
          <pc:docMk/>
          <pc:sldMk cId="3582161758" sldId="2462"/>
        </pc:sldMkLst>
      </pc:sldChg>
      <pc:sldChg chg="del">
        <pc:chgData name="Hafsah  Ramjane" userId="9f39d129-a234-404d-9351-61b026b304e7" providerId="ADAL" clId="{869D1E04-D534-4A87-A4BE-250F8E43C010}" dt="2022-02-22T05:17:04.932" v="380" actId="2696"/>
        <pc:sldMkLst>
          <pc:docMk/>
          <pc:sldMk cId="3891292274" sldId="2463"/>
        </pc:sldMkLst>
      </pc:sldChg>
      <pc:sldChg chg="addSp delSp modSp add mod modAnim">
        <pc:chgData name="Hafsah  Ramjane" userId="9f39d129-a234-404d-9351-61b026b304e7" providerId="ADAL" clId="{869D1E04-D534-4A87-A4BE-250F8E43C010}" dt="2022-02-23T09:10:59.508" v="5061"/>
        <pc:sldMkLst>
          <pc:docMk/>
          <pc:sldMk cId="3935289653" sldId="2464"/>
        </pc:sldMkLst>
        <pc:spChg chg="del mod">
          <ac:chgData name="Hafsah  Ramjane" userId="9f39d129-a234-404d-9351-61b026b304e7" providerId="ADAL" clId="{869D1E04-D534-4A87-A4BE-250F8E43C010}" dt="2022-02-22T06:40:28.263" v="1258" actId="478"/>
          <ac:spMkLst>
            <pc:docMk/>
            <pc:sldMk cId="3935289653" sldId="2464"/>
            <ac:spMk id="2" creationId="{0C53CD90-F465-4606-BD75-91514F62E4BA}"/>
          </ac:spMkLst>
        </pc:spChg>
        <pc:spChg chg="add mod">
          <ac:chgData name="Hafsah  Ramjane" userId="9f39d129-a234-404d-9351-61b026b304e7" providerId="ADAL" clId="{869D1E04-D534-4A87-A4BE-250F8E43C010}" dt="2022-02-22T06:41:42.737" v="1307" actId="1076"/>
          <ac:spMkLst>
            <pc:docMk/>
            <pc:sldMk cId="3935289653" sldId="2464"/>
            <ac:spMk id="7" creationId="{2ED6F890-ED11-457C-9277-8CB769414D9B}"/>
          </ac:spMkLst>
        </pc:spChg>
        <pc:picChg chg="del">
          <ac:chgData name="Hafsah  Ramjane" userId="9f39d129-a234-404d-9351-61b026b304e7" providerId="ADAL" clId="{869D1E04-D534-4A87-A4BE-250F8E43C010}" dt="2022-02-22T05:07:53.826" v="289" actId="478"/>
          <ac:picMkLst>
            <pc:docMk/>
            <pc:sldMk cId="3935289653" sldId="2464"/>
            <ac:picMk id="5" creationId="{08809A79-8AF5-46F5-B754-625B1D13FAA4}"/>
          </ac:picMkLst>
        </pc:picChg>
      </pc:sldChg>
      <pc:sldChg chg="modSp mod">
        <pc:chgData name="Hafsah  Ramjane" userId="9f39d129-a234-404d-9351-61b026b304e7" providerId="ADAL" clId="{869D1E04-D534-4A87-A4BE-250F8E43C010}" dt="2022-02-22T05:21:23.853" v="450" actId="1076"/>
        <pc:sldMkLst>
          <pc:docMk/>
          <pc:sldMk cId="2242870571" sldId="2465"/>
        </pc:sldMkLst>
        <pc:spChg chg="mod">
          <ac:chgData name="Hafsah  Ramjane" userId="9f39d129-a234-404d-9351-61b026b304e7" providerId="ADAL" clId="{869D1E04-D534-4A87-A4BE-250F8E43C010}" dt="2022-02-22T05:21:23.853" v="450" actId="1076"/>
          <ac:spMkLst>
            <pc:docMk/>
            <pc:sldMk cId="2242870571" sldId="2465"/>
            <ac:spMk id="5" creationId="{0CFEC9A5-8B61-4661-BDA2-3191A7583EF5}"/>
          </ac:spMkLst>
        </pc:spChg>
      </pc:sldChg>
      <pc:sldChg chg="modSp new del mod ord">
        <pc:chgData name="Hafsah  Ramjane" userId="9f39d129-a234-404d-9351-61b026b304e7" providerId="ADAL" clId="{869D1E04-D534-4A87-A4BE-250F8E43C010}" dt="2022-02-22T06:04:05.077" v="1060" actId="2696"/>
        <pc:sldMkLst>
          <pc:docMk/>
          <pc:sldMk cId="63779640" sldId="2466"/>
        </pc:sldMkLst>
        <pc:spChg chg="mod">
          <ac:chgData name="Hafsah  Ramjane" userId="9f39d129-a234-404d-9351-61b026b304e7" providerId="ADAL" clId="{869D1E04-D534-4A87-A4BE-250F8E43C010}" dt="2022-02-22T05:18:23.444" v="423" actId="20577"/>
          <ac:spMkLst>
            <pc:docMk/>
            <pc:sldMk cId="63779640" sldId="2466"/>
            <ac:spMk id="4" creationId="{3459DA5C-AC19-4BB9-A577-2446DFCE6A5B}"/>
          </ac:spMkLst>
        </pc:spChg>
        <pc:spChg chg="mod">
          <ac:chgData name="Hafsah  Ramjane" userId="9f39d129-a234-404d-9351-61b026b304e7" providerId="ADAL" clId="{869D1E04-D534-4A87-A4BE-250F8E43C010}" dt="2022-02-22T05:43:40.994" v="684" actId="1076"/>
          <ac:spMkLst>
            <pc:docMk/>
            <pc:sldMk cId="63779640" sldId="2466"/>
            <ac:spMk id="5" creationId="{0E8CEC6D-3C00-4394-A581-170259871FCA}"/>
          </ac:spMkLst>
        </pc:spChg>
      </pc:sldChg>
      <pc:sldChg chg="modSp add mod ord">
        <pc:chgData name="Hafsah  Ramjane" userId="9f39d129-a234-404d-9351-61b026b304e7" providerId="ADAL" clId="{869D1E04-D534-4A87-A4BE-250F8E43C010}" dt="2022-02-22T05:22:10.414" v="471"/>
        <pc:sldMkLst>
          <pc:docMk/>
          <pc:sldMk cId="1215227285" sldId="2467"/>
        </pc:sldMkLst>
        <pc:spChg chg="mod">
          <ac:chgData name="Hafsah  Ramjane" userId="9f39d129-a234-404d-9351-61b026b304e7" providerId="ADAL" clId="{869D1E04-D534-4A87-A4BE-250F8E43C010}" dt="2022-02-22T05:22:00.783" v="469" actId="20577"/>
          <ac:spMkLst>
            <pc:docMk/>
            <pc:sldMk cId="1215227285" sldId="2467"/>
            <ac:spMk id="6" creationId="{7E0E8055-17FA-43CE-9F03-E712F496B7CF}"/>
          </ac:spMkLst>
        </pc:spChg>
      </pc:sldChg>
      <pc:sldChg chg="addSp delSp modSp new mod ord modAnim">
        <pc:chgData name="Hafsah  Ramjane" userId="9f39d129-a234-404d-9351-61b026b304e7" providerId="ADAL" clId="{869D1E04-D534-4A87-A4BE-250F8E43C010}" dt="2022-02-23T09:27:21.880" v="5195" actId="207"/>
        <pc:sldMkLst>
          <pc:docMk/>
          <pc:sldMk cId="3169087859" sldId="2468"/>
        </pc:sldMkLst>
        <pc:spChg chg="mod">
          <ac:chgData name="Hafsah  Ramjane" userId="9f39d129-a234-404d-9351-61b026b304e7" providerId="ADAL" clId="{869D1E04-D534-4A87-A4BE-250F8E43C010}" dt="2022-02-22T05:46:05.449" v="779" actId="1076"/>
          <ac:spMkLst>
            <pc:docMk/>
            <pc:sldMk cId="3169087859" sldId="2468"/>
            <ac:spMk id="4" creationId="{FD0A2D0C-A684-46BC-9962-A43B19ED2EB8}"/>
          </ac:spMkLst>
        </pc:spChg>
        <pc:spChg chg="add del mod">
          <ac:chgData name="Hafsah  Ramjane" userId="9f39d129-a234-404d-9351-61b026b304e7" providerId="ADAL" clId="{869D1E04-D534-4A87-A4BE-250F8E43C010}" dt="2022-02-22T05:44:34.039" v="739"/>
          <ac:spMkLst>
            <pc:docMk/>
            <pc:sldMk cId="3169087859" sldId="2468"/>
            <ac:spMk id="5" creationId="{B05436ED-C6A2-4F46-9446-DDA5FED56768}"/>
          </ac:spMkLst>
        </pc:spChg>
        <pc:spChg chg="add mod">
          <ac:chgData name="Hafsah  Ramjane" userId="9f39d129-a234-404d-9351-61b026b304e7" providerId="ADAL" clId="{869D1E04-D534-4A87-A4BE-250F8E43C010}" dt="2022-02-22T07:02:21.105" v="1701" actId="207"/>
          <ac:spMkLst>
            <pc:docMk/>
            <pc:sldMk cId="3169087859" sldId="2468"/>
            <ac:spMk id="6" creationId="{6D4D0F31-EA6A-44D8-9C47-210C05B86891}"/>
          </ac:spMkLst>
        </pc:spChg>
        <pc:spChg chg="add del mod">
          <ac:chgData name="Hafsah  Ramjane" userId="9f39d129-a234-404d-9351-61b026b304e7" providerId="ADAL" clId="{869D1E04-D534-4A87-A4BE-250F8E43C010}" dt="2022-02-22T05:46:16.695" v="782"/>
          <ac:spMkLst>
            <pc:docMk/>
            <pc:sldMk cId="3169087859" sldId="2468"/>
            <ac:spMk id="7" creationId="{4CA93633-FC10-45E2-BC6C-968D6720B68F}"/>
          </ac:spMkLst>
        </pc:spChg>
        <pc:spChg chg="add del mod">
          <ac:chgData name="Hafsah  Ramjane" userId="9f39d129-a234-404d-9351-61b026b304e7" providerId="ADAL" clId="{869D1E04-D534-4A87-A4BE-250F8E43C010}" dt="2022-02-22T05:56:13.182" v="966" actId="478"/>
          <ac:spMkLst>
            <pc:docMk/>
            <pc:sldMk cId="3169087859" sldId="2468"/>
            <ac:spMk id="8" creationId="{2B0A52A2-BE87-4DB9-B7E2-ECC2C9081075}"/>
          </ac:spMkLst>
        </pc:spChg>
        <pc:spChg chg="add del mod">
          <ac:chgData name="Hafsah  Ramjane" userId="9f39d129-a234-404d-9351-61b026b304e7" providerId="ADAL" clId="{869D1E04-D534-4A87-A4BE-250F8E43C010}" dt="2022-02-22T05:56:22.531" v="973" actId="478"/>
          <ac:spMkLst>
            <pc:docMk/>
            <pc:sldMk cId="3169087859" sldId="2468"/>
            <ac:spMk id="9" creationId="{C8EA0942-90C5-4572-8A43-8B5DB495694F}"/>
          </ac:spMkLst>
        </pc:spChg>
        <pc:spChg chg="add del mod">
          <ac:chgData name="Hafsah  Ramjane" userId="9f39d129-a234-404d-9351-61b026b304e7" providerId="ADAL" clId="{869D1E04-D534-4A87-A4BE-250F8E43C010}" dt="2022-02-22T05:56:20.172" v="971" actId="478"/>
          <ac:spMkLst>
            <pc:docMk/>
            <pc:sldMk cId="3169087859" sldId="2468"/>
            <ac:spMk id="10" creationId="{D75ECD14-4C26-40D5-9C90-A8123C9C882B}"/>
          </ac:spMkLst>
        </pc:spChg>
        <pc:spChg chg="add del mod">
          <ac:chgData name="Hafsah  Ramjane" userId="9f39d129-a234-404d-9351-61b026b304e7" providerId="ADAL" clId="{869D1E04-D534-4A87-A4BE-250F8E43C010}" dt="2022-02-22T05:56:17.441" v="969" actId="478"/>
          <ac:spMkLst>
            <pc:docMk/>
            <pc:sldMk cId="3169087859" sldId="2468"/>
            <ac:spMk id="11" creationId="{55049EFC-82B5-4DAC-9C2A-F17D38D564F5}"/>
          </ac:spMkLst>
        </pc:spChg>
        <pc:spChg chg="add mod">
          <ac:chgData name="Hafsah  Ramjane" userId="9f39d129-a234-404d-9351-61b026b304e7" providerId="ADAL" clId="{869D1E04-D534-4A87-A4BE-250F8E43C010}" dt="2022-02-22T05:52:54.241" v="908" actId="164"/>
          <ac:spMkLst>
            <pc:docMk/>
            <pc:sldMk cId="3169087859" sldId="2468"/>
            <ac:spMk id="12" creationId="{64601736-7684-4D97-90BD-0789E0618267}"/>
          </ac:spMkLst>
        </pc:spChg>
        <pc:spChg chg="add mod">
          <ac:chgData name="Hafsah  Ramjane" userId="9f39d129-a234-404d-9351-61b026b304e7" providerId="ADAL" clId="{869D1E04-D534-4A87-A4BE-250F8E43C010}" dt="2022-02-22T05:52:54.241" v="908" actId="164"/>
          <ac:spMkLst>
            <pc:docMk/>
            <pc:sldMk cId="3169087859" sldId="2468"/>
            <ac:spMk id="15" creationId="{3D24B117-5291-40B3-A7AC-6EF5FC89F6CE}"/>
          </ac:spMkLst>
        </pc:spChg>
        <pc:spChg chg="mod">
          <ac:chgData name="Hafsah  Ramjane" userId="9f39d129-a234-404d-9351-61b026b304e7" providerId="ADAL" clId="{869D1E04-D534-4A87-A4BE-250F8E43C010}" dt="2022-02-22T05:53:07.271" v="912"/>
          <ac:spMkLst>
            <pc:docMk/>
            <pc:sldMk cId="3169087859" sldId="2468"/>
            <ac:spMk id="18" creationId="{E5428783-49D6-4A8B-98F9-A8F6F34D1E16}"/>
          </ac:spMkLst>
        </pc:spChg>
        <pc:spChg chg="mod">
          <ac:chgData name="Hafsah  Ramjane" userId="9f39d129-a234-404d-9351-61b026b304e7" providerId="ADAL" clId="{869D1E04-D534-4A87-A4BE-250F8E43C010}" dt="2022-02-22T05:53:13.816" v="914" actId="20577"/>
          <ac:spMkLst>
            <pc:docMk/>
            <pc:sldMk cId="3169087859" sldId="2468"/>
            <ac:spMk id="19" creationId="{FCE4A374-38F3-44B8-A677-E2DD269DB441}"/>
          </ac:spMkLst>
        </pc:spChg>
        <pc:spChg chg="mod">
          <ac:chgData name="Hafsah  Ramjane" userId="9f39d129-a234-404d-9351-61b026b304e7" providerId="ADAL" clId="{869D1E04-D534-4A87-A4BE-250F8E43C010}" dt="2022-02-22T05:53:17.720" v="915"/>
          <ac:spMkLst>
            <pc:docMk/>
            <pc:sldMk cId="3169087859" sldId="2468"/>
            <ac:spMk id="21" creationId="{FC990C44-848D-4948-AA39-602916B170A1}"/>
          </ac:spMkLst>
        </pc:spChg>
        <pc:spChg chg="mod">
          <ac:chgData name="Hafsah  Ramjane" userId="9f39d129-a234-404d-9351-61b026b304e7" providerId="ADAL" clId="{869D1E04-D534-4A87-A4BE-250F8E43C010}" dt="2022-02-22T05:53:27.242" v="917" actId="20577"/>
          <ac:spMkLst>
            <pc:docMk/>
            <pc:sldMk cId="3169087859" sldId="2468"/>
            <ac:spMk id="22" creationId="{F37BFDC6-B6A2-49FD-8DDA-DF5CA3E6357B}"/>
          </ac:spMkLst>
        </pc:spChg>
        <pc:spChg chg="mod">
          <ac:chgData name="Hafsah  Ramjane" userId="9f39d129-a234-404d-9351-61b026b304e7" providerId="ADAL" clId="{869D1E04-D534-4A87-A4BE-250F8E43C010}" dt="2022-02-22T05:53:29.051" v="918"/>
          <ac:spMkLst>
            <pc:docMk/>
            <pc:sldMk cId="3169087859" sldId="2468"/>
            <ac:spMk id="24" creationId="{C9F6CA38-35DB-4A0D-9197-7C755F73A61E}"/>
          </ac:spMkLst>
        </pc:spChg>
        <pc:spChg chg="mod">
          <ac:chgData name="Hafsah  Ramjane" userId="9f39d129-a234-404d-9351-61b026b304e7" providerId="ADAL" clId="{869D1E04-D534-4A87-A4BE-250F8E43C010}" dt="2022-02-22T05:53:34.999" v="922" actId="20577"/>
          <ac:spMkLst>
            <pc:docMk/>
            <pc:sldMk cId="3169087859" sldId="2468"/>
            <ac:spMk id="25" creationId="{245DC20A-3DA6-4672-AEB3-C67066E804A7}"/>
          </ac:spMkLst>
        </pc:spChg>
        <pc:spChg chg="add del mod">
          <ac:chgData name="Hafsah  Ramjane" userId="9f39d129-a234-404d-9351-61b026b304e7" providerId="ADAL" clId="{869D1E04-D534-4A87-A4BE-250F8E43C010}" dt="2022-02-22T05:58:38.907" v="983" actId="478"/>
          <ac:spMkLst>
            <pc:docMk/>
            <pc:sldMk cId="3169087859" sldId="2468"/>
            <ac:spMk id="27" creationId="{2043E971-2660-44BD-96E0-B02E3F6C857A}"/>
          </ac:spMkLst>
        </pc:spChg>
        <pc:spChg chg="add del mod">
          <ac:chgData name="Hafsah  Ramjane" userId="9f39d129-a234-404d-9351-61b026b304e7" providerId="ADAL" clId="{869D1E04-D534-4A87-A4BE-250F8E43C010}" dt="2022-02-22T05:59:04.954" v="988" actId="478"/>
          <ac:spMkLst>
            <pc:docMk/>
            <pc:sldMk cId="3169087859" sldId="2468"/>
            <ac:spMk id="28" creationId="{15C3D866-EEB1-45DD-A9C0-0ED33455B84B}"/>
          </ac:spMkLst>
        </pc:spChg>
        <pc:spChg chg="add mod">
          <ac:chgData name="Hafsah  Ramjane" userId="9f39d129-a234-404d-9351-61b026b304e7" providerId="ADAL" clId="{869D1E04-D534-4A87-A4BE-250F8E43C010}" dt="2022-02-23T09:27:15.316" v="5194" actId="207"/>
          <ac:spMkLst>
            <pc:docMk/>
            <pc:sldMk cId="3169087859" sldId="2468"/>
            <ac:spMk id="29" creationId="{439D522D-D2B8-4873-9F8C-0033417BC4B8}"/>
          </ac:spMkLst>
        </pc:spChg>
        <pc:spChg chg="add del mod">
          <ac:chgData name="Hafsah  Ramjane" userId="9f39d129-a234-404d-9351-61b026b304e7" providerId="ADAL" clId="{869D1E04-D534-4A87-A4BE-250F8E43C010}" dt="2022-02-22T06:00:14.352" v="1006"/>
          <ac:spMkLst>
            <pc:docMk/>
            <pc:sldMk cId="3169087859" sldId="2468"/>
            <ac:spMk id="30" creationId="{73688FC6-8B1C-41CB-ADC4-BEA7D8B18321}"/>
          </ac:spMkLst>
        </pc:spChg>
        <pc:spChg chg="add mod">
          <ac:chgData name="Hafsah  Ramjane" userId="9f39d129-a234-404d-9351-61b026b304e7" providerId="ADAL" clId="{869D1E04-D534-4A87-A4BE-250F8E43C010}" dt="2022-02-23T09:27:21.880" v="5195" actId="207"/>
          <ac:spMkLst>
            <pc:docMk/>
            <pc:sldMk cId="3169087859" sldId="2468"/>
            <ac:spMk id="31" creationId="{BB202239-741A-47B8-9B58-5A246FDA53CF}"/>
          </ac:spMkLst>
        </pc:spChg>
        <pc:grpChg chg="add mod">
          <ac:chgData name="Hafsah  Ramjane" userId="9f39d129-a234-404d-9351-61b026b304e7" providerId="ADAL" clId="{869D1E04-D534-4A87-A4BE-250F8E43C010}" dt="2022-02-23T09:27:15.316" v="5194" actId="207"/>
          <ac:grpSpMkLst>
            <pc:docMk/>
            <pc:sldMk cId="3169087859" sldId="2468"/>
            <ac:grpSpMk id="5" creationId="{C08B9B29-1E8B-46D5-832F-FE34500D3932}"/>
          </ac:grpSpMkLst>
        </pc:grpChg>
        <pc:grpChg chg="add mod">
          <ac:chgData name="Hafsah  Ramjane" userId="9f39d129-a234-404d-9351-61b026b304e7" providerId="ADAL" clId="{869D1E04-D534-4A87-A4BE-250F8E43C010}" dt="2022-02-23T09:27:15.316" v="5194" actId="207"/>
          <ac:grpSpMkLst>
            <pc:docMk/>
            <pc:sldMk cId="3169087859" sldId="2468"/>
            <ac:grpSpMk id="7" creationId="{7085AC76-9A11-4976-A968-671353CDD648}"/>
          </ac:grpSpMkLst>
        </pc:grpChg>
        <pc:grpChg chg="add del mod">
          <ac:chgData name="Hafsah  Ramjane" userId="9f39d129-a234-404d-9351-61b026b304e7" providerId="ADAL" clId="{869D1E04-D534-4A87-A4BE-250F8E43C010}" dt="2022-02-22T05:56:14.568" v="967" actId="478"/>
          <ac:grpSpMkLst>
            <pc:docMk/>
            <pc:sldMk cId="3169087859" sldId="2468"/>
            <ac:grpSpMk id="16" creationId="{BF535E8A-3E3F-4A7E-A94A-401960EC4E4D}"/>
          </ac:grpSpMkLst>
        </pc:grpChg>
        <pc:grpChg chg="add del mod">
          <ac:chgData name="Hafsah  Ramjane" userId="9f39d129-a234-404d-9351-61b026b304e7" providerId="ADAL" clId="{869D1E04-D534-4A87-A4BE-250F8E43C010}" dt="2022-02-22T05:56:19.260" v="970" actId="478"/>
          <ac:grpSpMkLst>
            <pc:docMk/>
            <pc:sldMk cId="3169087859" sldId="2468"/>
            <ac:grpSpMk id="17" creationId="{C5C9F219-1798-4F49-A396-355E050A919B}"/>
          </ac:grpSpMkLst>
        </pc:grpChg>
        <pc:grpChg chg="add del mod">
          <ac:chgData name="Hafsah  Ramjane" userId="9f39d129-a234-404d-9351-61b026b304e7" providerId="ADAL" clId="{869D1E04-D534-4A87-A4BE-250F8E43C010}" dt="2022-02-22T05:56:16.124" v="968" actId="478"/>
          <ac:grpSpMkLst>
            <pc:docMk/>
            <pc:sldMk cId="3169087859" sldId="2468"/>
            <ac:grpSpMk id="20" creationId="{16140A36-CF4D-4158-B6DA-FDDB0C5146E7}"/>
          </ac:grpSpMkLst>
        </pc:grpChg>
        <pc:grpChg chg="add del mod">
          <ac:chgData name="Hafsah  Ramjane" userId="9f39d129-a234-404d-9351-61b026b304e7" providerId="ADAL" clId="{869D1E04-D534-4A87-A4BE-250F8E43C010}" dt="2022-02-22T05:56:21.445" v="972" actId="478"/>
          <ac:grpSpMkLst>
            <pc:docMk/>
            <pc:sldMk cId="3169087859" sldId="2468"/>
            <ac:grpSpMk id="23" creationId="{9289A6C9-62DE-4486-B0C6-6AA4A897C1E0}"/>
          </ac:grpSpMkLst>
        </pc:grpChg>
        <pc:graphicFrameChg chg="add del modGraphic">
          <ac:chgData name="Hafsah  Ramjane" userId="9f39d129-a234-404d-9351-61b026b304e7" providerId="ADAL" clId="{869D1E04-D534-4A87-A4BE-250F8E43C010}" dt="2022-02-22T05:51:03.757" v="889" actId="1032"/>
          <ac:graphicFrameMkLst>
            <pc:docMk/>
            <pc:sldMk cId="3169087859" sldId="2468"/>
            <ac:graphicFrameMk id="13" creationId="{9E348382-56EC-4248-8E16-2DF199119F19}"/>
          </ac:graphicFrameMkLst>
        </pc:graphicFrameChg>
        <pc:graphicFrameChg chg="add del mod modGraphic">
          <ac:chgData name="Hafsah  Ramjane" userId="9f39d129-a234-404d-9351-61b026b304e7" providerId="ADAL" clId="{869D1E04-D534-4A87-A4BE-250F8E43C010}" dt="2022-02-22T05:52:23.031" v="901" actId="478"/>
          <ac:graphicFrameMkLst>
            <pc:docMk/>
            <pc:sldMk cId="3169087859" sldId="2468"/>
            <ac:graphicFrameMk id="14" creationId="{EC124378-A98D-4F6A-83AB-4BCD36BF42B8}"/>
          </ac:graphicFrameMkLst>
        </pc:graphicFrameChg>
        <pc:picChg chg="add mod">
          <ac:chgData name="Hafsah  Ramjane" userId="9f39d129-a234-404d-9351-61b026b304e7" providerId="ADAL" clId="{869D1E04-D534-4A87-A4BE-250F8E43C010}" dt="2022-02-23T09:27:15.316" v="5194" actId="207"/>
          <ac:picMkLst>
            <pc:docMk/>
            <pc:sldMk cId="3169087859" sldId="2468"/>
            <ac:picMk id="26" creationId="{6231FEFA-09BE-41D7-9B11-E0850039F3C5}"/>
          </ac:picMkLst>
        </pc:picChg>
      </pc:sldChg>
      <pc:sldChg chg="addSp delSp modSp add mod ord modAnim">
        <pc:chgData name="Hafsah  Ramjane" userId="9f39d129-a234-404d-9351-61b026b304e7" providerId="ADAL" clId="{869D1E04-D534-4A87-A4BE-250F8E43C010}" dt="2022-02-23T09:22:31.313" v="5166" actId="478"/>
        <pc:sldMkLst>
          <pc:docMk/>
          <pc:sldMk cId="1771037998" sldId="2469"/>
        </pc:sldMkLst>
        <pc:spChg chg="del">
          <ac:chgData name="Hafsah  Ramjane" userId="9f39d129-a234-404d-9351-61b026b304e7" providerId="ADAL" clId="{869D1E04-D534-4A87-A4BE-250F8E43C010}" dt="2022-02-23T09:22:31.313" v="5166" actId="478"/>
          <ac:spMkLst>
            <pc:docMk/>
            <pc:sldMk cId="1771037998" sldId="2469"/>
            <ac:spMk id="2" creationId="{34CD68E3-54BD-4866-BBD5-DBEDC916C997}"/>
          </ac:spMkLst>
        </pc:spChg>
        <pc:spChg chg="mod">
          <ac:chgData name="Hafsah  Ramjane" userId="9f39d129-a234-404d-9351-61b026b304e7" providerId="ADAL" clId="{869D1E04-D534-4A87-A4BE-250F8E43C010}" dt="2022-02-22T07:02:16.366" v="1700" actId="207"/>
          <ac:spMkLst>
            <pc:docMk/>
            <pc:sldMk cId="1771037998" sldId="2469"/>
            <ac:spMk id="6" creationId="{6D4D0F31-EA6A-44D8-9C47-210C05B86891}"/>
          </ac:spMkLst>
        </pc:spChg>
        <pc:spChg chg="mod">
          <ac:chgData name="Hafsah  Ramjane" userId="9f39d129-a234-404d-9351-61b026b304e7" providerId="ADAL" clId="{869D1E04-D534-4A87-A4BE-250F8E43C010}" dt="2022-02-23T05:13:38.784" v="4698" actId="255"/>
          <ac:spMkLst>
            <pc:docMk/>
            <pc:sldMk cId="1771037998" sldId="2469"/>
            <ac:spMk id="8" creationId="{2B0A52A2-BE87-4DB9-B7E2-ECC2C9081075}"/>
          </ac:spMkLst>
        </pc:spChg>
        <pc:spChg chg="mod">
          <ac:chgData name="Hafsah  Ramjane" userId="9f39d129-a234-404d-9351-61b026b304e7" providerId="ADAL" clId="{869D1E04-D534-4A87-A4BE-250F8E43C010}" dt="2022-02-23T05:13:57.299" v="4704" actId="255"/>
          <ac:spMkLst>
            <pc:docMk/>
            <pc:sldMk cId="1771037998" sldId="2469"/>
            <ac:spMk id="9" creationId="{C8EA0942-90C5-4572-8A43-8B5DB495694F}"/>
          </ac:spMkLst>
        </pc:spChg>
        <pc:spChg chg="mod">
          <ac:chgData name="Hafsah  Ramjane" userId="9f39d129-a234-404d-9351-61b026b304e7" providerId="ADAL" clId="{869D1E04-D534-4A87-A4BE-250F8E43C010}" dt="2022-02-23T05:13:43.843" v="4699" actId="255"/>
          <ac:spMkLst>
            <pc:docMk/>
            <pc:sldMk cId="1771037998" sldId="2469"/>
            <ac:spMk id="10" creationId="{D75ECD14-4C26-40D5-9C90-A8123C9C882B}"/>
          </ac:spMkLst>
        </pc:spChg>
        <pc:spChg chg="mod">
          <ac:chgData name="Hafsah  Ramjane" userId="9f39d129-a234-404d-9351-61b026b304e7" providerId="ADAL" clId="{869D1E04-D534-4A87-A4BE-250F8E43C010}" dt="2022-02-23T05:13:53.757" v="4703" actId="255"/>
          <ac:spMkLst>
            <pc:docMk/>
            <pc:sldMk cId="1771037998" sldId="2469"/>
            <ac:spMk id="11" creationId="{55049EFC-82B5-4DAC-9C2A-F17D38D564F5}"/>
          </ac:spMkLst>
        </pc:spChg>
        <pc:spChg chg="mod">
          <ac:chgData name="Hafsah  Ramjane" userId="9f39d129-a234-404d-9351-61b026b304e7" providerId="ADAL" clId="{869D1E04-D534-4A87-A4BE-250F8E43C010}" dt="2022-02-23T05:14:01.038" v="4705" actId="255"/>
          <ac:spMkLst>
            <pc:docMk/>
            <pc:sldMk cId="1771037998" sldId="2469"/>
            <ac:spMk id="27" creationId="{6D37F480-1343-45E0-BEC3-A96911FFB28B}"/>
          </ac:spMkLst>
        </pc:spChg>
        <pc:spChg chg="mod">
          <ac:chgData name="Hafsah  Ramjane" userId="9f39d129-a234-404d-9351-61b026b304e7" providerId="ADAL" clId="{869D1E04-D534-4A87-A4BE-250F8E43C010}" dt="2022-02-22T11:05:16.273" v="3239" actId="14100"/>
          <ac:spMkLst>
            <pc:docMk/>
            <pc:sldMk cId="1771037998" sldId="2469"/>
            <ac:spMk id="29" creationId="{7F90F2FB-3F2C-402E-B9C9-CD7A8DCC1E2B}"/>
          </ac:spMkLst>
        </pc:spChg>
        <pc:spChg chg="mod">
          <ac:chgData name="Hafsah  Ramjane" userId="9f39d129-a234-404d-9351-61b026b304e7" providerId="ADAL" clId="{869D1E04-D534-4A87-A4BE-250F8E43C010}" dt="2022-02-22T11:23:21.913" v="3839" actId="1076"/>
          <ac:spMkLst>
            <pc:docMk/>
            <pc:sldMk cId="1771037998" sldId="2469"/>
            <ac:spMk id="30" creationId="{15966FAA-FD9D-499C-9C71-C98F70BD9CB0}"/>
          </ac:spMkLst>
        </pc:spChg>
        <pc:spChg chg="mod">
          <ac:chgData name="Hafsah  Ramjane" userId="9f39d129-a234-404d-9351-61b026b304e7" providerId="ADAL" clId="{869D1E04-D534-4A87-A4BE-250F8E43C010}" dt="2022-02-23T05:14:37.521" v="4754" actId="20577"/>
          <ac:spMkLst>
            <pc:docMk/>
            <pc:sldMk cId="1771037998" sldId="2469"/>
            <ac:spMk id="32" creationId="{B8F5A576-54A4-4829-8C66-3622C63CB524}"/>
          </ac:spMkLst>
        </pc:spChg>
        <pc:spChg chg="mod">
          <ac:chgData name="Hafsah  Ramjane" userId="9f39d129-a234-404d-9351-61b026b304e7" providerId="ADAL" clId="{869D1E04-D534-4A87-A4BE-250F8E43C010}" dt="2022-02-23T05:14:13.096" v="4708"/>
          <ac:spMkLst>
            <pc:docMk/>
            <pc:sldMk cId="1771037998" sldId="2469"/>
            <ac:spMk id="34" creationId="{5850A0E8-EC08-48C1-B258-65A051250DA0}"/>
          </ac:spMkLst>
        </pc:spChg>
        <pc:spChg chg="mod">
          <ac:chgData name="Hafsah  Ramjane" userId="9f39d129-a234-404d-9351-61b026b304e7" providerId="ADAL" clId="{869D1E04-D534-4A87-A4BE-250F8E43C010}" dt="2022-02-23T05:14:24.239" v="4712" actId="20577"/>
          <ac:spMkLst>
            <pc:docMk/>
            <pc:sldMk cId="1771037998" sldId="2469"/>
            <ac:spMk id="35" creationId="{A060096F-92DB-4E68-B9FD-E5726FDBCC18}"/>
          </ac:spMkLst>
        </pc:spChg>
        <pc:grpChg chg="add mod">
          <ac:chgData name="Hafsah  Ramjane" userId="9f39d129-a234-404d-9351-61b026b304e7" providerId="ADAL" clId="{869D1E04-D534-4A87-A4BE-250F8E43C010}" dt="2022-02-23T05:14:19.349" v="4710" actId="1076"/>
          <ac:grpSpMkLst>
            <pc:docMk/>
            <pc:sldMk cId="1771037998" sldId="2469"/>
            <ac:grpSpMk id="5" creationId="{8716C191-34B5-459D-9DE7-0966D6BD21AB}"/>
          </ac:grpSpMkLst>
        </pc:grpChg>
        <pc:grpChg chg="add mod">
          <ac:chgData name="Hafsah  Ramjane" userId="9f39d129-a234-404d-9351-61b026b304e7" providerId="ADAL" clId="{869D1E04-D534-4A87-A4BE-250F8E43C010}" dt="2022-02-22T11:22:53.873" v="3831" actId="1076"/>
          <ac:grpSpMkLst>
            <pc:docMk/>
            <pc:sldMk cId="1771037998" sldId="2469"/>
            <ac:grpSpMk id="7" creationId="{CE28995A-EBBF-4973-953D-A7475362160E}"/>
          </ac:grpSpMkLst>
        </pc:grpChg>
        <pc:grpChg chg="add mod">
          <ac:chgData name="Hafsah  Ramjane" userId="9f39d129-a234-404d-9351-61b026b304e7" providerId="ADAL" clId="{869D1E04-D534-4A87-A4BE-250F8E43C010}" dt="2022-02-22T11:22:59.329" v="3834" actId="1076"/>
          <ac:grpSpMkLst>
            <pc:docMk/>
            <pc:sldMk cId="1771037998" sldId="2469"/>
            <ac:grpSpMk id="13" creationId="{FEC17E49-C228-44F9-B88F-A3916BEAB9F4}"/>
          </ac:grpSpMkLst>
        </pc:grpChg>
        <pc:grpChg chg="add mod">
          <ac:chgData name="Hafsah  Ramjane" userId="9f39d129-a234-404d-9351-61b026b304e7" providerId="ADAL" clId="{869D1E04-D534-4A87-A4BE-250F8E43C010}" dt="2022-02-22T11:04:59.275" v="3232" actId="1076"/>
          <ac:grpSpMkLst>
            <pc:docMk/>
            <pc:sldMk cId="1771037998" sldId="2469"/>
            <ac:grpSpMk id="14" creationId="{21269A9F-1E17-40E2-BC1F-255568D23055}"/>
          </ac:grpSpMkLst>
        </pc:grpChg>
        <pc:grpChg chg="mod">
          <ac:chgData name="Hafsah  Ramjane" userId="9f39d129-a234-404d-9351-61b026b304e7" providerId="ADAL" clId="{869D1E04-D534-4A87-A4BE-250F8E43C010}" dt="2022-02-22T11:03:41.726" v="3167" actId="164"/>
          <ac:grpSpMkLst>
            <pc:docMk/>
            <pc:sldMk cId="1771037998" sldId="2469"/>
            <ac:grpSpMk id="16" creationId="{BF535E8A-3E3F-4A7E-A94A-401960EC4E4D}"/>
          </ac:grpSpMkLst>
        </pc:grpChg>
        <pc:grpChg chg="mod">
          <ac:chgData name="Hafsah  Ramjane" userId="9f39d129-a234-404d-9351-61b026b304e7" providerId="ADAL" clId="{869D1E04-D534-4A87-A4BE-250F8E43C010}" dt="2022-02-22T11:03:44.503" v="3168" actId="164"/>
          <ac:grpSpMkLst>
            <pc:docMk/>
            <pc:sldMk cId="1771037998" sldId="2469"/>
            <ac:grpSpMk id="17" creationId="{C5C9F219-1798-4F49-A396-355E050A919B}"/>
          </ac:grpSpMkLst>
        </pc:grpChg>
        <pc:grpChg chg="mod">
          <ac:chgData name="Hafsah  Ramjane" userId="9f39d129-a234-404d-9351-61b026b304e7" providerId="ADAL" clId="{869D1E04-D534-4A87-A4BE-250F8E43C010}" dt="2022-02-22T11:03:47.709" v="3169" actId="164"/>
          <ac:grpSpMkLst>
            <pc:docMk/>
            <pc:sldMk cId="1771037998" sldId="2469"/>
            <ac:grpSpMk id="20" creationId="{16140A36-CF4D-4158-B6DA-FDDB0C5146E7}"/>
          </ac:grpSpMkLst>
        </pc:grpChg>
        <pc:grpChg chg="mod">
          <ac:chgData name="Hafsah  Ramjane" userId="9f39d129-a234-404d-9351-61b026b304e7" providerId="ADAL" clId="{869D1E04-D534-4A87-A4BE-250F8E43C010}" dt="2022-02-22T11:03:33.366" v="3165" actId="164"/>
          <ac:grpSpMkLst>
            <pc:docMk/>
            <pc:sldMk cId="1771037998" sldId="2469"/>
            <ac:grpSpMk id="23" creationId="{9289A6C9-62DE-4486-B0C6-6AA4A897C1E0}"/>
          </ac:grpSpMkLst>
        </pc:grpChg>
        <pc:grpChg chg="add mod">
          <ac:chgData name="Hafsah  Ramjane" userId="9f39d129-a234-404d-9351-61b026b304e7" providerId="ADAL" clId="{869D1E04-D534-4A87-A4BE-250F8E43C010}" dt="2022-02-23T05:14:08.885" v="4707" actId="1076"/>
          <ac:grpSpMkLst>
            <pc:docMk/>
            <pc:sldMk cId="1771037998" sldId="2469"/>
            <ac:grpSpMk id="26" creationId="{5F4C6F94-C7CF-4BF5-9AF9-6422D2054587}"/>
          </ac:grpSpMkLst>
        </pc:grpChg>
        <pc:grpChg chg="mod">
          <ac:chgData name="Hafsah  Ramjane" userId="9f39d129-a234-404d-9351-61b026b304e7" providerId="ADAL" clId="{869D1E04-D534-4A87-A4BE-250F8E43C010}" dt="2022-02-22T11:03:35.943" v="3166"/>
          <ac:grpSpMkLst>
            <pc:docMk/>
            <pc:sldMk cId="1771037998" sldId="2469"/>
            <ac:grpSpMk id="28" creationId="{A38FC969-3319-4055-AF63-0CF43B5C0E96}"/>
          </ac:grpSpMkLst>
        </pc:grpChg>
        <pc:grpChg chg="add mod">
          <ac:chgData name="Hafsah  Ramjane" userId="9f39d129-a234-404d-9351-61b026b304e7" providerId="ADAL" clId="{869D1E04-D534-4A87-A4BE-250F8E43C010}" dt="2022-02-23T05:14:22.021" v="4711" actId="1076"/>
          <ac:grpSpMkLst>
            <pc:docMk/>
            <pc:sldMk cId="1771037998" sldId="2469"/>
            <ac:grpSpMk id="31" creationId="{9F55BCAD-9A6F-4B0B-8733-0ABDBC3073AE}"/>
          </ac:grpSpMkLst>
        </pc:grpChg>
        <pc:grpChg chg="mod">
          <ac:chgData name="Hafsah  Ramjane" userId="9f39d129-a234-404d-9351-61b026b304e7" providerId="ADAL" clId="{869D1E04-D534-4A87-A4BE-250F8E43C010}" dt="2022-02-23T05:14:13.096" v="4708"/>
          <ac:grpSpMkLst>
            <pc:docMk/>
            <pc:sldMk cId="1771037998" sldId="2469"/>
            <ac:grpSpMk id="33" creationId="{C42C03CD-BCD7-47A5-98F2-9DB628F349FA}"/>
          </ac:grpSpMkLst>
        </pc:grpChg>
      </pc:sldChg>
      <pc:sldChg chg="new del">
        <pc:chgData name="Hafsah  Ramjane" userId="9f39d129-a234-404d-9351-61b026b304e7" providerId="ADAL" clId="{869D1E04-D534-4A87-A4BE-250F8E43C010}" dt="2022-02-22T05:55:48.044" v="942" actId="680"/>
        <pc:sldMkLst>
          <pc:docMk/>
          <pc:sldMk cId="3576199580" sldId="2469"/>
        </pc:sldMkLst>
      </pc:sldChg>
      <pc:sldChg chg="addSp delSp modSp add mod ord modAnim">
        <pc:chgData name="Hafsah  Ramjane" userId="9f39d129-a234-404d-9351-61b026b304e7" providerId="ADAL" clId="{869D1E04-D534-4A87-A4BE-250F8E43C010}" dt="2022-02-23T09:13:30.872" v="5077"/>
        <pc:sldMkLst>
          <pc:docMk/>
          <pc:sldMk cId="3110277933" sldId="2470"/>
        </pc:sldMkLst>
        <pc:spChg chg="del">
          <ac:chgData name="Hafsah  Ramjane" userId="9f39d129-a234-404d-9351-61b026b304e7" providerId="ADAL" clId="{869D1E04-D534-4A87-A4BE-250F8E43C010}" dt="2022-02-22T11:21:58.901" v="3787" actId="478"/>
          <ac:spMkLst>
            <pc:docMk/>
            <pc:sldMk cId="3110277933" sldId="2470"/>
            <ac:spMk id="2" creationId="{34CD68E3-54BD-4866-BBD5-DBEDC916C997}"/>
          </ac:spMkLst>
        </pc:spChg>
        <pc:spChg chg="mod">
          <ac:chgData name="Hafsah  Ramjane" userId="9f39d129-a234-404d-9351-61b026b304e7" providerId="ADAL" clId="{869D1E04-D534-4A87-A4BE-250F8E43C010}" dt="2022-02-22T07:02:29.544" v="1702" actId="207"/>
          <ac:spMkLst>
            <pc:docMk/>
            <pc:sldMk cId="3110277933" sldId="2470"/>
            <ac:spMk id="6" creationId="{6D4D0F31-EA6A-44D8-9C47-210C05B86891}"/>
          </ac:spMkLst>
        </pc:spChg>
        <pc:spChg chg="mod">
          <ac:chgData name="Hafsah  Ramjane" userId="9f39d129-a234-404d-9351-61b026b304e7" providerId="ADAL" clId="{869D1E04-D534-4A87-A4BE-250F8E43C010}" dt="2022-02-22T11:18:18.221" v="3641" actId="255"/>
          <ac:spMkLst>
            <pc:docMk/>
            <pc:sldMk cId="3110277933" sldId="2470"/>
            <ac:spMk id="8" creationId="{2B0A52A2-BE87-4DB9-B7E2-ECC2C9081075}"/>
          </ac:spMkLst>
        </pc:spChg>
        <pc:spChg chg="del">
          <ac:chgData name="Hafsah  Ramjane" userId="9f39d129-a234-404d-9351-61b026b304e7" providerId="ADAL" clId="{869D1E04-D534-4A87-A4BE-250F8E43C010}" dt="2022-02-22T06:03:05.880" v="1042" actId="478"/>
          <ac:spMkLst>
            <pc:docMk/>
            <pc:sldMk cId="3110277933" sldId="2470"/>
            <ac:spMk id="9" creationId="{C8EA0942-90C5-4572-8A43-8B5DB495694F}"/>
          </ac:spMkLst>
        </pc:spChg>
        <pc:spChg chg="mod">
          <ac:chgData name="Hafsah  Ramjane" userId="9f39d129-a234-404d-9351-61b026b304e7" providerId="ADAL" clId="{869D1E04-D534-4A87-A4BE-250F8E43C010}" dt="2022-02-22T11:18:21.894" v="3642" actId="255"/>
          <ac:spMkLst>
            <pc:docMk/>
            <pc:sldMk cId="3110277933" sldId="2470"/>
            <ac:spMk id="10" creationId="{D75ECD14-4C26-40D5-9C90-A8123C9C882B}"/>
          </ac:spMkLst>
        </pc:spChg>
        <pc:spChg chg="mod">
          <ac:chgData name="Hafsah  Ramjane" userId="9f39d129-a234-404d-9351-61b026b304e7" providerId="ADAL" clId="{869D1E04-D534-4A87-A4BE-250F8E43C010}" dt="2022-02-22T11:18:47.231" v="3649" actId="14100"/>
          <ac:spMkLst>
            <pc:docMk/>
            <pc:sldMk cId="3110277933" sldId="2470"/>
            <ac:spMk id="11" creationId="{55049EFC-82B5-4DAC-9C2A-F17D38D564F5}"/>
          </ac:spMkLst>
        </pc:spChg>
        <pc:spChg chg="mod">
          <ac:chgData name="Hafsah  Ramjane" userId="9f39d129-a234-404d-9351-61b026b304e7" providerId="ADAL" clId="{869D1E04-D534-4A87-A4BE-250F8E43C010}" dt="2022-02-22T06:03:17.776" v="1050" actId="14100"/>
          <ac:spMkLst>
            <pc:docMk/>
            <pc:sldMk cId="3110277933" sldId="2470"/>
            <ac:spMk id="15" creationId="{3D24B117-5291-40B3-A7AC-6EF5FC89F6CE}"/>
          </ac:spMkLst>
        </pc:spChg>
        <pc:spChg chg="mod">
          <ac:chgData name="Hafsah  Ramjane" userId="9f39d129-a234-404d-9351-61b026b304e7" providerId="ADAL" clId="{869D1E04-D534-4A87-A4BE-250F8E43C010}" dt="2022-02-22T11:19:43.544" v="3739" actId="14100"/>
          <ac:spMkLst>
            <pc:docMk/>
            <pc:sldMk cId="3110277933" sldId="2470"/>
            <ac:spMk id="27" creationId="{871643BB-59CE-4A2A-9B56-DB36D080BB52}"/>
          </ac:spMkLst>
        </pc:spChg>
        <pc:spChg chg="mod">
          <ac:chgData name="Hafsah  Ramjane" userId="9f39d129-a234-404d-9351-61b026b304e7" providerId="ADAL" clId="{869D1E04-D534-4A87-A4BE-250F8E43C010}" dt="2022-02-22T11:18:53.285" v="3650"/>
          <ac:spMkLst>
            <pc:docMk/>
            <pc:sldMk cId="3110277933" sldId="2470"/>
            <ac:spMk id="29" creationId="{886D6ADB-E09B-48FD-B548-7709F30607CD}"/>
          </ac:spMkLst>
        </pc:spChg>
        <pc:spChg chg="mod">
          <ac:chgData name="Hafsah  Ramjane" userId="9f39d129-a234-404d-9351-61b026b304e7" providerId="ADAL" clId="{869D1E04-D534-4A87-A4BE-250F8E43C010}" dt="2022-02-22T11:19:28.544" v="3735" actId="20577"/>
          <ac:spMkLst>
            <pc:docMk/>
            <pc:sldMk cId="3110277933" sldId="2470"/>
            <ac:spMk id="30" creationId="{0D9222C9-DD91-4518-8762-5652F1BE4003}"/>
          </ac:spMkLst>
        </pc:spChg>
        <pc:spChg chg="mod">
          <ac:chgData name="Hafsah  Ramjane" userId="9f39d129-a234-404d-9351-61b026b304e7" providerId="ADAL" clId="{869D1E04-D534-4A87-A4BE-250F8E43C010}" dt="2022-02-22T11:21:47.181" v="3785" actId="14100"/>
          <ac:spMkLst>
            <pc:docMk/>
            <pc:sldMk cId="3110277933" sldId="2470"/>
            <ac:spMk id="32" creationId="{2E5B74AC-22EF-4682-801E-502FD15FDBE7}"/>
          </ac:spMkLst>
        </pc:spChg>
        <pc:spChg chg="mod">
          <ac:chgData name="Hafsah  Ramjane" userId="9f39d129-a234-404d-9351-61b026b304e7" providerId="ADAL" clId="{869D1E04-D534-4A87-A4BE-250F8E43C010}" dt="2022-02-22T11:21:20.216" v="3741"/>
          <ac:spMkLst>
            <pc:docMk/>
            <pc:sldMk cId="3110277933" sldId="2470"/>
            <ac:spMk id="34" creationId="{218C2418-8B2F-4D77-8D7B-DC2182AEE9E9}"/>
          </ac:spMkLst>
        </pc:spChg>
        <pc:spChg chg="mod">
          <ac:chgData name="Hafsah  Ramjane" userId="9f39d129-a234-404d-9351-61b026b304e7" providerId="ADAL" clId="{869D1E04-D534-4A87-A4BE-250F8E43C010}" dt="2022-02-22T11:21:26.963" v="3743" actId="20577"/>
          <ac:spMkLst>
            <pc:docMk/>
            <pc:sldMk cId="3110277933" sldId="2470"/>
            <ac:spMk id="35" creationId="{DDC7F1FD-A4AF-491B-AA78-5A00AE42429F}"/>
          </ac:spMkLst>
        </pc:spChg>
        <pc:grpChg chg="add mod">
          <ac:chgData name="Hafsah  Ramjane" userId="9f39d129-a234-404d-9351-61b026b304e7" providerId="ADAL" clId="{869D1E04-D534-4A87-A4BE-250F8E43C010}" dt="2022-02-22T11:18:44.392" v="3648" actId="14100"/>
          <ac:grpSpMkLst>
            <pc:docMk/>
            <pc:sldMk cId="3110277933" sldId="2470"/>
            <ac:grpSpMk id="5" creationId="{433637D1-6B6F-4F63-81A8-1048FF841897}"/>
          </ac:grpSpMkLst>
        </pc:grpChg>
        <pc:grpChg chg="add mod">
          <ac:chgData name="Hafsah  Ramjane" userId="9f39d129-a234-404d-9351-61b026b304e7" providerId="ADAL" clId="{869D1E04-D534-4A87-A4BE-250F8E43C010}" dt="2022-02-22T11:18:30.037" v="3644" actId="1076"/>
          <ac:grpSpMkLst>
            <pc:docMk/>
            <pc:sldMk cId="3110277933" sldId="2470"/>
            <ac:grpSpMk id="7" creationId="{AD97E3A7-73EE-4E35-BB7A-478E93327F57}"/>
          </ac:grpSpMkLst>
        </pc:grpChg>
        <pc:grpChg chg="add mod">
          <ac:chgData name="Hafsah  Ramjane" userId="9f39d129-a234-404d-9351-61b026b304e7" providerId="ADAL" clId="{869D1E04-D534-4A87-A4BE-250F8E43C010}" dt="2022-02-22T11:19:56.807" v="3740" actId="1076"/>
          <ac:grpSpMkLst>
            <pc:docMk/>
            <pc:sldMk cId="3110277933" sldId="2470"/>
            <ac:grpSpMk id="13" creationId="{C622EB85-0F49-4B2B-B5C1-C5D06987E8A7}"/>
          </ac:grpSpMkLst>
        </pc:grpChg>
        <pc:grpChg chg="mod">
          <ac:chgData name="Hafsah  Ramjane" userId="9f39d129-a234-404d-9351-61b026b304e7" providerId="ADAL" clId="{869D1E04-D534-4A87-A4BE-250F8E43C010}" dt="2022-02-22T11:17:44.689" v="3638" actId="164"/>
          <ac:grpSpMkLst>
            <pc:docMk/>
            <pc:sldMk cId="3110277933" sldId="2470"/>
            <ac:grpSpMk id="16" creationId="{BF535E8A-3E3F-4A7E-A94A-401960EC4E4D}"/>
          </ac:grpSpMkLst>
        </pc:grpChg>
        <pc:grpChg chg="mod">
          <ac:chgData name="Hafsah  Ramjane" userId="9f39d129-a234-404d-9351-61b026b304e7" providerId="ADAL" clId="{869D1E04-D534-4A87-A4BE-250F8E43C010}" dt="2022-02-22T11:17:49.705" v="3639" actId="164"/>
          <ac:grpSpMkLst>
            <pc:docMk/>
            <pc:sldMk cId="3110277933" sldId="2470"/>
            <ac:grpSpMk id="17" creationId="{C5C9F219-1798-4F49-A396-355E050A919B}"/>
          </ac:grpSpMkLst>
        </pc:grpChg>
        <pc:grpChg chg="mod">
          <ac:chgData name="Hafsah  Ramjane" userId="9f39d129-a234-404d-9351-61b026b304e7" providerId="ADAL" clId="{869D1E04-D534-4A87-A4BE-250F8E43C010}" dt="2022-02-22T11:17:22.328" v="3635" actId="164"/>
          <ac:grpSpMkLst>
            <pc:docMk/>
            <pc:sldMk cId="3110277933" sldId="2470"/>
            <ac:grpSpMk id="20" creationId="{16140A36-CF4D-4158-B6DA-FDDB0C5146E7}"/>
          </ac:grpSpMkLst>
        </pc:grpChg>
        <pc:grpChg chg="del">
          <ac:chgData name="Hafsah  Ramjane" userId="9f39d129-a234-404d-9351-61b026b304e7" providerId="ADAL" clId="{869D1E04-D534-4A87-A4BE-250F8E43C010}" dt="2022-02-22T06:03:07.181" v="1043" actId="478"/>
          <ac:grpSpMkLst>
            <pc:docMk/>
            <pc:sldMk cId="3110277933" sldId="2470"/>
            <ac:grpSpMk id="23" creationId="{9289A6C9-62DE-4486-B0C6-6AA4A897C1E0}"/>
          </ac:grpSpMkLst>
        </pc:grpChg>
        <pc:grpChg chg="add mod">
          <ac:chgData name="Hafsah  Ramjane" userId="9f39d129-a234-404d-9351-61b026b304e7" providerId="ADAL" clId="{869D1E04-D534-4A87-A4BE-250F8E43C010}" dt="2022-02-22T11:22:05.176" v="3789" actId="1076"/>
          <ac:grpSpMkLst>
            <pc:docMk/>
            <pc:sldMk cId="3110277933" sldId="2470"/>
            <ac:grpSpMk id="26" creationId="{493BAE67-6530-4F91-A23B-A476574623CD}"/>
          </ac:grpSpMkLst>
        </pc:grpChg>
        <pc:grpChg chg="mod">
          <ac:chgData name="Hafsah  Ramjane" userId="9f39d129-a234-404d-9351-61b026b304e7" providerId="ADAL" clId="{869D1E04-D534-4A87-A4BE-250F8E43C010}" dt="2022-02-22T11:18:53.285" v="3650"/>
          <ac:grpSpMkLst>
            <pc:docMk/>
            <pc:sldMk cId="3110277933" sldId="2470"/>
            <ac:grpSpMk id="28" creationId="{4366CC9F-3022-476E-8F97-96D348185EA2}"/>
          </ac:grpSpMkLst>
        </pc:grpChg>
        <pc:grpChg chg="add mod">
          <ac:chgData name="Hafsah  Ramjane" userId="9f39d129-a234-404d-9351-61b026b304e7" providerId="ADAL" clId="{869D1E04-D534-4A87-A4BE-250F8E43C010}" dt="2022-02-22T11:22:01.928" v="3788" actId="1076"/>
          <ac:grpSpMkLst>
            <pc:docMk/>
            <pc:sldMk cId="3110277933" sldId="2470"/>
            <ac:grpSpMk id="31" creationId="{6938D44C-9B02-4FD7-875F-312427FE91C8}"/>
          </ac:grpSpMkLst>
        </pc:grpChg>
        <pc:grpChg chg="mod">
          <ac:chgData name="Hafsah  Ramjane" userId="9f39d129-a234-404d-9351-61b026b304e7" providerId="ADAL" clId="{869D1E04-D534-4A87-A4BE-250F8E43C010}" dt="2022-02-22T11:21:20.216" v="3741"/>
          <ac:grpSpMkLst>
            <pc:docMk/>
            <pc:sldMk cId="3110277933" sldId="2470"/>
            <ac:grpSpMk id="33" creationId="{0E199A35-1EF3-4C80-9474-A8E6B88EFE6D}"/>
          </ac:grpSpMkLst>
        </pc:grpChg>
      </pc:sldChg>
      <pc:sldChg chg="add del">
        <pc:chgData name="Hafsah  Ramjane" userId="9f39d129-a234-404d-9351-61b026b304e7" providerId="ADAL" clId="{869D1E04-D534-4A87-A4BE-250F8E43C010}" dt="2022-02-22T06:09:47.454" v="1210" actId="2890"/>
        <pc:sldMkLst>
          <pc:docMk/>
          <pc:sldMk cId="1114192177" sldId="2471"/>
        </pc:sldMkLst>
      </pc:sldChg>
      <pc:sldChg chg="modSp mod modAnim">
        <pc:chgData name="Hafsah  Ramjane" userId="9f39d129-a234-404d-9351-61b026b304e7" providerId="ADAL" clId="{869D1E04-D534-4A87-A4BE-250F8E43C010}" dt="2022-02-24T05:37:52.499" v="5216" actId="478"/>
        <pc:sldMkLst>
          <pc:docMk/>
          <pc:sldMk cId="655715119" sldId="2472"/>
        </pc:sldMkLst>
        <pc:graphicFrameChg chg="mod modGraphic">
          <ac:chgData name="Hafsah  Ramjane" userId="9f39d129-a234-404d-9351-61b026b304e7" providerId="ADAL" clId="{869D1E04-D534-4A87-A4BE-250F8E43C010}" dt="2022-02-24T05:37:52.499" v="5216" actId="478"/>
          <ac:graphicFrameMkLst>
            <pc:docMk/>
            <pc:sldMk cId="655715119" sldId="2472"/>
            <ac:graphicFrameMk id="4" creationId="{BC77B46C-4C8A-45C2-AD8A-740424DC4C2E}"/>
          </ac:graphicFrameMkLst>
        </pc:graphicFrameChg>
      </pc:sldChg>
      <pc:sldChg chg="del">
        <pc:chgData name="Hafsah  Ramjane" userId="9f39d129-a234-404d-9351-61b026b304e7" providerId="ADAL" clId="{869D1E04-D534-4A87-A4BE-250F8E43C010}" dt="2022-02-22T06:27:10.451" v="1222" actId="2696"/>
        <pc:sldMkLst>
          <pc:docMk/>
          <pc:sldMk cId="483332848" sldId="2473"/>
        </pc:sldMkLst>
      </pc:sldChg>
      <pc:sldChg chg="addSp modSp new mod">
        <pc:chgData name="Hafsah  Ramjane" userId="9f39d129-a234-404d-9351-61b026b304e7" providerId="ADAL" clId="{869D1E04-D534-4A87-A4BE-250F8E43C010}" dt="2022-02-24T05:38:01.698" v="5217" actId="20577"/>
        <pc:sldMkLst>
          <pc:docMk/>
          <pc:sldMk cId="3990860545" sldId="2473"/>
        </pc:sldMkLst>
        <pc:spChg chg="mod">
          <ac:chgData name="Hafsah  Ramjane" userId="9f39d129-a234-404d-9351-61b026b304e7" providerId="ADAL" clId="{869D1E04-D534-4A87-A4BE-250F8E43C010}" dt="2022-02-24T05:38:01.698" v="5217" actId="20577"/>
          <ac:spMkLst>
            <pc:docMk/>
            <pc:sldMk cId="3990860545" sldId="2473"/>
            <ac:spMk id="4" creationId="{0B8BC36B-896A-40ED-AE46-4ADCA9B8C3C4}"/>
          </ac:spMkLst>
        </pc:spChg>
        <pc:spChg chg="add mod">
          <ac:chgData name="Hafsah  Ramjane" userId="9f39d129-a234-404d-9351-61b026b304e7" providerId="ADAL" clId="{869D1E04-D534-4A87-A4BE-250F8E43C010}" dt="2022-02-22T06:31:00.579" v="1233" actId="1076"/>
          <ac:spMkLst>
            <pc:docMk/>
            <pc:sldMk cId="3990860545" sldId="2473"/>
            <ac:spMk id="5" creationId="{C073B7FC-75FF-48C2-B3F7-82E025E7E56D}"/>
          </ac:spMkLst>
        </pc:spChg>
      </pc:sldChg>
      <pc:sldChg chg="addSp delSp modSp mod modAnim">
        <pc:chgData name="Hafsah  Ramjane" userId="9f39d129-a234-404d-9351-61b026b304e7" providerId="ADAL" clId="{869D1E04-D534-4A87-A4BE-250F8E43C010}" dt="2022-02-23T09:15:42.727" v="5086"/>
        <pc:sldMkLst>
          <pc:docMk/>
          <pc:sldMk cId="2062983746" sldId="2474"/>
        </pc:sldMkLst>
        <pc:spChg chg="del">
          <ac:chgData name="Hafsah  Ramjane" userId="9f39d129-a234-404d-9351-61b026b304e7" providerId="ADAL" clId="{869D1E04-D534-4A87-A4BE-250F8E43C010}" dt="2022-02-22T07:46:46.933" v="1991" actId="478"/>
          <ac:spMkLst>
            <pc:docMk/>
            <pc:sldMk cId="2062983746" sldId="2474"/>
            <ac:spMk id="2" creationId="{D1A5FEFE-5E85-407C-B877-68750162FBA6}"/>
          </ac:spMkLst>
        </pc:spChg>
        <pc:spChg chg="mod">
          <ac:chgData name="Hafsah  Ramjane" userId="9f39d129-a234-404d-9351-61b026b304e7" providerId="ADAL" clId="{869D1E04-D534-4A87-A4BE-250F8E43C010}" dt="2022-02-22T06:37:35.684" v="1240" actId="20577"/>
          <ac:spMkLst>
            <pc:docMk/>
            <pc:sldMk cId="2062983746" sldId="2474"/>
            <ac:spMk id="5" creationId="{F8650F0F-A775-42B6-8534-4EB44B009E7E}"/>
          </ac:spMkLst>
        </pc:spChg>
        <pc:spChg chg="del">
          <ac:chgData name="Hafsah  Ramjane" userId="9f39d129-a234-404d-9351-61b026b304e7" providerId="ADAL" clId="{869D1E04-D534-4A87-A4BE-250F8E43C010}" dt="2022-02-22T07:49:30.647" v="2054" actId="478"/>
          <ac:spMkLst>
            <pc:docMk/>
            <pc:sldMk cId="2062983746" sldId="2474"/>
            <ac:spMk id="6" creationId="{07020C73-B753-4818-9823-97B4421A223E}"/>
          </ac:spMkLst>
        </pc:spChg>
        <pc:spChg chg="mod">
          <ac:chgData name="Hafsah  Ramjane" userId="9f39d129-a234-404d-9351-61b026b304e7" providerId="ADAL" clId="{869D1E04-D534-4A87-A4BE-250F8E43C010}" dt="2022-02-22T07:52:19.691" v="2063" actId="1076"/>
          <ac:spMkLst>
            <pc:docMk/>
            <pc:sldMk cId="2062983746" sldId="2474"/>
            <ac:spMk id="7" creationId="{32604A00-1EA8-4367-8D91-1F5249D8E2A4}"/>
          </ac:spMkLst>
        </pc:spChg>
        <pc:spChg chg="mod">
          <ac:chgData name="Hafsah  Ramjane" userId="9f39d129-a234-404d-9351-61b026b304e7" providerId="ADAL" clId="{869D1E04-D534-4A87-A4BE-250F8E43C010}" dt="2022-02-22T07:53:13.450" v="2066" actId="1076"/>
          <ac:spMkLst>
            <pc:docMk/>
            <pc:sldMk cId="2062983746" sldId="2474"/>
            <ac:spMk id="8" creationId="{3697BB28-B298-40C9-B341-43942A890905}"/>
          </ac:spMkLst>
        </pc:spChg>
        <pc:spChg chg="add del mod">
          <ac:chgData name="Hafsah  Ramjane" userId="9f39d129-a234-404d-9351-61b026b304e7" providerId="ADAL" clId="{869D1E04-D534-4A87-A4BE-250F8E43C010}" dt="2022-02-22T07:46:44.646" v="1990"/>
          <ac:spMkLst>
            <pc:docMk/>
            <pc:sldMk cId="2062983746" sldId="2474"/>
            <ac:spMk id="11" creationId="{399792A3-4B39-466C-A1FE-3727426CDB4B}"/>
          </ac:spMkLst>
        </pc:spChg>
        <pc:spChg chg="mod">
          <ac:chgData name="Hafsah  Ramjane" userId="9f39d129-a234-404d-9351-61b026b304e7" providerId="ADAL" clId="{869D1E04-D534-4A87-A4BE-250F8E43C010}" dt="2022-02-22T07:52:25.324" v="2064" actId="1076"/>
          <ac:spMkLst>
            <pc:docMk/>
            <pc:sldMk cId="2062983746" sldId="2474"/>
            <ac:spMk id="13" creationId="{47837684-A551-4909-8869-8E2D7C3C2877}"/>
          </ac:spMkLst>
        </pc:spChg>
        <pc:spChg chg="mod">
          <ac:chgData name="Hafsah  Ramjane" userId="9f39d129-a234-404d-9351-61b026b304e7" providerId="ADAL" clId="{869D1E04-D534-4A87-A4BE-250F8E43C010}" dt="2022-02-22T07:54:13.596" v="2111" actId="113"/>
          <ac:spMkLst>
            <pc:docMk/>
            <pc:sldMk cId="2062983746" sldId="2474"/>
            <ac:spMk id="14" creationId="{F6330836-B60F-4EB9-9B03-EC8ACB53B9E6}"/>
          </ac:spMkLst>
        </pc:spChg>
        <pc:spChg chg="add mod">
          <ac:chgData name="Hafsah  Ramjane" userId="9f39d129-a234-404d-9351-61b026b304e7" providerId="ADAL" clId="{869D1E04-D534-4A87-A4BE-250F8E43C010}" dt="2022-02-22T07:52:19.691" v="2063" actId="1076"/>
          <ac:spMkLst>
            <pc:docMk/>
            <pc:sldMk cId="2062983746" sldId="2474"/>
            <ac:spMk id="15" creationId="{0FAFB7AC-E879-406B-8CE9-455EE3A88839}"/>
          </ac:spMkLst>
        </pc:spChg>
        <pc:spChg chg="add mod">
          <ac:chgData name="Hafsah  Ramjane" userId="9f39d129-a234-404d-9351-61b026b304e7" providerId="ADAL" clId="{869D1E04-D534-4A87-A4BE-250F8E43C010}" dt="2022-02-22T07:52:19.691" v="2063" actId="1076"/>
          <ac:spMkLst>
            <pc:docMk/>
            <pc:sldMk cId="2062983746" sldId="2474"/>
            <ac:spMk id="16" creationId="{680B43F8-896A-4D96-8BD4-F3ED53A20F46}"/>
          </ac:spMkLst>
        </pc:spChg>
        <pc:spChg chg="add del mod">
          <ac:chgData name="Hafsah  Ramjane" userId="9f39d129-a234-404d-9351-61b026b304e7" providerId="ADAL" clId="{869D1E04-D534-4A87-A4BE-250F8E43C010}" dt="2022-02-22T07:48:24.782" v="2047" actId="478"/>
          <ac:spMkLst>
            <pc:docMk/>
            <pc:sldMk cId="2062983746" sldId="2474"/>
            <ac:spMk id="17" creationId="{15310DF2-9B81-47FE-8A38-3CDDA374E9D8}"/>
          </ac:spMkLst>
        </pc:spChg>
        <pc:picChg chg="mod">
          <ac:chgData name="Hafsah  Ramjane" userId="9f39d129-a234-404d-9351-61b026b304e7" providerId="ADAL" clId="{869D1E04-D534-4A87-A4BE-250F8E43C010}" dt="2022-02-22T07:52:45.981" v="2065" actId="1076"/>
          <ac:picMkLst>
            <pc:docMk/>
            <pc:sldMk cId="2062983746" sldId="2474"/>
            <ac:picMk id="4" creationId="{7E01CFE9-FC4E-4B13-A0FF-1B9DFE23FBB1}"/>
          </ac:picMkLst>
        </pc:picChg>
        <pc:picChg chg="add mod">
          <ac:chgData name="Hafsah  Ramjane" userId="9f39d129-a234-404d-9351-61b026b304e7" providerId="ADAL" clId="{869D1E04-D534-4A87-A4BE-250F8E43C010}" dt="2022-02-22T07:41:41.254" v="1906" actId="1076"/>
          <ac:picMkLst>
            <pc:docMk/>
            <pc:sldMk cId="2062983746" sldId="2474"/>
            <ac:picMk id="9" creationId="{E87805F6-4891-4F67-818F-74E6961B971F}"/>
          </ac:picMkLst>
        </pc:picChg>
      </pc:sldChg>
      <pc:sldChg chg="addSp modSp add mod modAnim">
        <pc:chgData name="Hafsah  Ramjane" userId="9f39d129-a234-404d-9351-61b026b304e7" providerId="ADAL" clId="{869D1E04-D534-4A87-A4BE-250F8E43C010}" dt="2022-02-23T09:11:42.075" v="5063"/>
        <pc:sldMkLst>
          <pc:docMk/>
          <pc:sldMk cId="1922266620" sldId="2475"/>
        </pc:sldMkLst>
        <pc:spChg chg="add mod">
          <ac:chgData name="Hafsah  Ramjane" userId="9f39d129-a234-404d-9351-61b026b304e7" providerId="ADAL" clId="{869D1E04-D534-4A87-A4BE-250F8E43C010}" dt="2022-02-22T06:47:02.015" v="1452" actId="20577"/>
          <ac:spMkLst>
            <pc:docMk/>
            <pc:sldMk cId="1922266620" sldId="2475"/>
            <ac:spMk id="2" creationId="{4B248826-5B73-4B95-AF87-5274C0D0389E}"/>
          </ac:spMkLst>
        </pc:spChg>
        <pc:spChg chg="mod">
          <ac:chgData name="Hafsah  Ramjane" userId="9f39d129-a234-404d-9351-61b026b304e7" providerId="ADAL" clId="{869D1E04-D534-4A87-A4BE-250F8E43C010}" dt="2022-02-22T06:46:22.248" v="1418" actId="20577"/>
          <ac:spMkLst>
            <pc:docMk/>
            <pc:sldMk cId="1922266620" sldId="2475"/>
            <ac:spMk id="4" creationId="{BCA33A22-8B0C-40B5-A101-A9F19265B6BB}"/>
          </ac:spMkLst>
        </pc:spChg>
        <pc:spChg chg="mod">
          <ac:chgData name="Hafsah  Ramjane" userId="9f39d129-a234-404d-9351-61b026b304e7" providerId="ADAL" clId="{869D1E04-D534-4A87-A4BE-250F8E43C010}" dt="2022-02-22T06:46:51.241" v="1450" actId="20577"/>
          <ac:spMkLst>
            <pc:docMk/>
            <pc:sldMk cId="1922266620" sldId="2475"/>
            <ac:spMk id="7" creationId="{2ED6F890-ED11-457C-9277-8CB769414D9B}"/>
          </ac:spMkLst>
        </pc:spChg>
      </pc:sldChg>
      <pc:sldChg chg="delSp modSp add mod">
        <pc:chgData name="Hafsah  Ramjane" userId="9f39d129-a234-404d-9351-61b026b304e7" providerId="ADAL" clId="{869D1E04-D534-4A87-A4BE-250F8E43C010}" dt="2022-02-22T06:46:37.706" v="1425" actId="20577"/>
        <pc:sldMkLst>
          <pc:docMk/>
          <pc:sldMk cId="709446342" sldId="2476"/>
        </pc:sldMkLst>
        <pc:spChg chg="del mod">
          <ac:chgData name="Hafsah  Ramjane" userId="9f39d129-a234-404d-9351-61b026b304e7" providerId="ADAL" clId="{869D1E04-D534-4A87-A4BE-250F8E43C010}" dt="2022-02-22T06:43:58.536" v="1365" actId="478"/>
          <ac:spMkLst>
            <pc:docMk/>
            <pc:sldMk cId="709446342" sldId="2476"/>
            <ac:spMk id="2" creationId="{4B248826-5B73-4B95-AF87-5274C0D0389E}"/>
          </ac:spMkLst>
        </pc:spChg>
        <pc:spChg chg="mod">
          <ac:chgData name="Hafsah  Ramjane" userId="9f39d129-a234-404d-9351-61b026b304e7" providerId="ADAL" clId="{869D1E04-D534-4A87-A4BE-250F8E43C010}" dt="2022-02-22T06:46:25.740" v="1422" actId="20577"/>
          <ac:spMkLst>
            <pc:docMk/>
            <pc:sldMk cId="709446342" sldId="2476"/>
            <ac:spMk id="4" creationId="{BCA33A22-8B0C-40B5-A101-A9F19265B6BB}"/>
          </ac:spMkLst>
        </pc:spChg>
        <pc:spChg chg="mod">
          <ac:chgData name="Hafsah  Ramjane" userId="9f39d129-a234-404d-9351-61b026b304e7" providerId="ADAL" clId="{869D1E04-D534-4A87-A4BE-250F8E43C010}" dt="2022-02-22T06:46:37.706" v="1425" actId="20577"/>
          <ac:spMkLst>
            <pc:docMk/>
            <pc:sldMk cId="709446342" sldId="2476"/>
            <ac:spMk id="7" creationId="{2ED6F890-ED11-457C-9277-8CB769414D9B}"/>
          </ac:spMkLst>
        </pc:spChg>
      </pc:sldChg>
      <pc:sldChg chg="addSp delSp modSp add mod modAnim">
        <pc:chgData name="Hafsah  Ramjane" userId="9f39d129-a234-404d-9351-61b026b304e7" providerId="ADAL" clId="{869D1E04-D534-4A87-A4BE-250F8E43C010}" dt="2022-02-22T06:57:50.390" v="1699"/>
        <pc:sldMkLst>
          <pc:docMk/>
          <pc:sldMk cId="1659104715" sldId="2477"/>
        </pc:sldMkLst>
        <pc:spChg chg="mod">
          <ac:chgData name="Hafsah  Ramjane" userId="9f39d129-a234-404d-9351-61b026b304e7" providerId="ADAL" clId="{869D1E04-D534-4A87-A4BE-250F8E43C010}" dt="2022-02-22T06:51:43.262" v="1561" actId="113"/>
          <ac:spMkLst>
            <pc:docMk/>
            <pc:sldMk cId="1659104715" sldId="2477"/>
            <ac:spMk id="2" creationId="{5D3D669A-A679-4B26-8E6C-F800D4276CE6}"/>
          </ac:spMkLst>
        </pc:spChg>
        <pc:spChg chg="add mod">
          <ac:chgData name="Hafsah  Ramjane" userId="9f39d129-a234-404d-9351-61b026b304e7" providerId="ADAL" clId="{869D1E04-D534-4A87-A4BE-250F8E43C010}" dt="2022-02-22T06:55:00.419" v="1665" actId="1076"/>
          <ac:spMkLst>
            <pc:docMk/>
            <pc:sldMk cId="1659104715" sldId="2477"/>
            <ac:spMk id="3" creationId="{4C99D331-F52E-4C8D-9B28-0700A08AECFB}"/>
          </ac:spMkLst>
        </pc:spChg>
        <pc:spChg chg="mod">
          <ac:chgData name="Hafsah  Ramjane" userId="9f39d129-a234-404d-9351-61b026b304e7" providerId="ADAL" clId="{869D1E04-D534-4A87-A4BE-250F8E43C010}" dt="2022-02-22T06:51:43.262" v="1561" actId="113"/>
          <ac:spMkLst>
            <pc:docMk/>
            <pc:sldMk cId="1659104715" sldId="2477"/>
            <ac:spMk id="4" creationId="{E98DCA46-603B-4178-8707-30E192CE6B8D}"/>
          </ac:spMkLst>
        </pc:spChg>
        <pc:spChg chg="add mod">
          <ac:chgData name="Hafsah  Ramjane" userId="9f39d129-a234-404d-9351-61b026b304e7" providerId="ADAL" clId="{869D1E04-D534-4A87-A4BE-250F8E43C010}" dt="2022-02-22T06:54:26.666" v="1660" actId="1076"/>
          <ac:spMkLst>
            <pc:docMk/>
            <pc:sldMk cId="1659104715" sldId="2477"/>
            <ac:spMk id="6" creationId="{6C5F5B93-239E-42A5-9F4D-0EE2226497AD}"/>
          </ac:spMkLst>
        </pc:spChg>
        <pc:spChg chg="add mod">
          <ac:chgData name="Hafsah  Ramjane" userId="9f39d129-a234-404d-9351-61b026b304e7" providerId="ADAL" clId="{869D1E04-D534-4A87-A4BE-250F8E43C010}" dt="2022-02-22T06:54:28.768" v="1661" actId="1076"/>
          <ac:spMkLst>
            <pc:docMk/>
            <pc:sldMk cId="1659104715" sldId="2477"/>
            <ac:spMk id="8" creationId="{18FA3EBF-B086-40AD-9877-9DBB8A92BD68}"/>
          </ac:spMkLst>
        </pc:spChg>
        <pc:spChg chg="add mod">
          <ac:chgData name="Hafsah  Ramjane" userId="9f39d129-a234-404d-9351-61b026b304e7" providerId="ADAL" clId="{869D1E04-D534-4A87-A4BE-250F8E43C010}" dt="2022-02-22T06:55:58.423" v="1670" actId="1076"/>
          <ac:spMkLst>
            <pc:docMk/>
            <pc:sldMk cId="1659104715" sldId="2477"/>
            <ac:spMk id="9" creationId="{56A084EF-5351-45E6-A3B2-A13A04BB39C3}"/>
          </ac:spMkLst>
        </pc:spChg>
        <pc:spChg chg="add mod">
          <ac:chgData name="Hafsah  Ramjane" userId="9f39d129-a234-404d-9351-61b026b304e7" providerId="ADAL" clId="{869D1E04-D534-4A87-A4BE-250F8E43C010}" dt="2022-02-22T06:56:00.828" v="1671" actId="1076"/>
          <ac:spMkLst>
            <pc:docMk/>
            <pc:sldMk cId="1659104715" sldId="2477"/>
            <ac:spMk id="10" creationId="{CAF5EFCE-2D41-4E4C-B445-49FDA5F61489}"/>
          </ac:spMkLst>
        </pc:spChg>
        <pc:spChg chg="add mod">
          <ac:chgData name="Hafsah  Ramjane" userId="9f39d129-a234-404d-9351-61b026b304e7" providerId="ADAL" clId="{869D1E04-D534-4A87-A4BE-250F8E43C010}" dt="2022-02-22T06:54:34.516" v="1662" actId="1076"/>
          <ac:spMkLst>
            <pc:docMk/>
            <pc:sldMk cId="1659104715" sldId="2477"/>
            <ac:spMk id="11" creationId="{F69CC978-10B8-4A9D-90C3-7195EECE9E03}"/>
          </ac:spMkLst>
        </pc:spChg>
        <pc:spChg chg="add mod">
          <ac:chgData name="Hafsah  Ramjane" userId="9f39d129-a234-404d-9351-61b026b304e7" providerId="ADAL" clId="{869D1E04-D534-4A87-A4BE-250F8E43C010}" dt="2022-02-22T06:54:23.346" v="1659" actId="1076"/>
          <ac:spMkLst>
            <pc:docMk/>
            <pc:sldMk cId="1659104715" sldId="2477"/>
            <ac:spMk id="12" creationId="{F287654D-3C72-462C-B0C4-2FE96EE4DE88}"/>
          </ac:spMkLst>
        </pc:spChg>
        <pc:spChg chg="add mod">
          <ac:chgData name="Hafsah  Ramjane" userId="9f39d129-a234-404d-9351-61b026b304e7" providerId="ADAL" clId="{869D1E04-D534-4A87-A4BE-250F8E43C010}" dt="2022-02-22T06:55:04.642" v="1666" actId="1076"/>
          <ac:spMkLst>
            <pc:docMk/>
            <pc:sldMk cId="1659104715" sldId="2477"/>
            <ac:spMk id="13" creationId="{AF0BE0D3-979F-4839-A67B-4E2A66593868}"/>
          </ac:spMkLst>
        </pc:spChg>
        <pc:spChg chg="add mod">
          <ac:chgData name="Hafsah  Ramjane" userId="9f39d129-a234-404d-9351-61b026b304e7" providerId="ADAL" clId="{869D1E04-D534-4A87-A4BE-250F8E43C010}" dt="2022-02-22T06:56:26.125" v="1692" actId="1076"/>
          <ac:spMkLst>
            <pc:docMk/>
            <pc:sldMk cId="1659104715" sldId="2477"/>
            <ac:spMk id="14" creationId="{40E8AF25-D25D-4DC8-84D3-3F04909EA716}"/>
          </ac:spMkLst>
        </pc:spChg>
        <pc:spChg chg="del">
          <ac:chgData name="Hafsah  Ramjane" userId="9f39d129-a234-404d-9351-61b026b304e7" providerId="ADAL" clId="{869D1E04-D534-4A87-A4BE-250F8E43C010}" dt="2022-02-22T06:48:47.601" v="1458" actId="478"/>
          <ac:spMkLst>
            <pc:docMk/>
            <pc:sldMk cId="1659104715" sldId="2477"/>
            <ac:spMk id="22" creationId="{09E7B06C-6A90-44B1-A214-1D332EEB5CE1}"/>
          </ac:spMkLst>
        </pc:spChg>
        <pc:picChg chg="mod">
          <ac:chgData name="Hafsah  Ramjane" userId="9f39d129-a234-404d-9351-61b026b304e7" providerId="ADAL" clId="{869D1E04-D534-4A87-A4BE-250F8E43C010}" dt="2022-02-22T06:52:11.277" v="1570" actId="14100"/>
          <ac:picMkLst>
            <pc:docMk/>
            <pc:sldMk cId="1659104715" sldId="2477"/>
            <ac:picMk id="5" creationId="{7D2456F3-57E4-4B2B-A60D-2DDF5CFC193D}"/>
          </ac:picMkLst>
        </pc:picChg>
      </pc:sldChg>
      <pc:sldChg chg="new del">
        <pc:chgData name="Hafsah  Ramjane" userId="9f39d129-a234-404d-9351-61b026b304e7" providerId="ADAL" clId="{869D1E04-D534-4A87-A4BE-250F8E43C010}" dt="2022-02-22T06:45:15.118" v="1398" actId="680"/>
        <pc:sldMkLst>
          <pc:docMk/>
          <pc:sldMk cId="3538947171" sldId="2477"/>
        </pc:sldMkLst>
      </pc:sldChg>
      <pc:sldChg chg="addSp modSp mod">
        <pc:chgData name="Hafsah  Ramjane" userId="9f39d129-a234-404d-9351-61b026b304e7" providerId="ADAL" clId="{869D1E04-D534-4A87-A4BE-250F8E43C010}" dt="2022-02-22T08:06:21.714" v="2987" actId="207"/>
        <pc:sldMkLst>
          <pc:docMk/>
          <pc:sldMk cId="2044118235" sldId="2478"/>
        </pc:sldMkLst>
        <pc:spChg chg="mod">
          <ac:chgData name="Hafsah  Ramjane" userId="9f39d129-a234-404d-9351-61b026b304e7" providerId="ADAL" clId="{869D1E04-D534-4A87-A4BE-250F8E43C010}" dt="2022-02-22T08:06:21.714" v="2987" actId="207"/>
          <ac:spMkLst>
            <pc:docMk/>
            <pc:sldMk cId="2044118235" sldId="2478"/>
            <ac:spMk id="9" creationId="{499FCFAA-51A7-4868-A9B7-ED83118C8726}"/>
          </ac:spMkLst>
        </pc:spChg>
        <pc:picChg chg="add mod">
          <ac:chgData name="Hafsah  Ramjane" userId="9f39d129-a234-404d-9351-61b026b304e7" providerId="ADAL" clId="{869D1E04-D534-4A87-A4BE-250F8E43C010}" dt="2022-02-22T07:58:38.320" v="2114" actId="1076"/>
          <ac:picMkLst>
            <pc:docMk/>
            <pc:sldMk cId="2044118235" sldId="2478"/>
            <ac:picMk id="7" creationId="{EE3195E5-A93D-4333-AE12-A99FCA50CDDA}"/>
          </ac:picMkLst>
        </pc:picChg>
      </pc:sldChg>
      <pc:sldChg chg="modSp mod modAnim modNotesTx">
        <pc:chgData name="Hafsah  Ramjane" userId="9f39d129-a234-404d-9351-61b026b304e7" providerId="ADAL" clId="{869D1E04-D534-4A87-A4BE-250F8E43C010}" dt="2022-02-23T09:21:31.131" v="5165"/>
        <pc:sldMkLst>
          <pc:docMk/>
          <pc:sldMk cId="1394931537" sldId="2479"/>
        </pc:sldMkLst>
        <pc:spChg chg="mod">
          <ac:chgData name="Hafsah  Ramjane" userId="9f39d129-a234-404d-9351-61b026b304e7" providerId="ADAL" clId="{869D1E04-D534-4A87-A4BE-250F8E43C010}" dt="2022-02-23T09:21:26.008" v="5163" actId="1076"/>
          <ac:spMkLst>
            <pc:docMk/>
            <pc:sldMk cId="1394931537" sldId="2479"/>
            <ac:spMk id="5" creationId="{AFEB4A4A-A8C2-43B3-BCEC-B170E278C79D}"/>
          </ac:spMkLst>
        </pc:spChg>
      </pc:sldChg>
      <pc:sldChg chg="delSp modSp mod modAnim">
        <pc:chgData name="Hafsah  Ramjane" userId="9f39d129-a234-404d-9351-61b026b304e7" providerId="ADAL" clId="{869D1E04-D534-4A87-A4BE-250F8E43C010}" dt="2022-02-23T09:21:14.775" v="5162"/>
        <pc:sldMkLst>
          <pc:docMk/>
          <pc:sldMk cId="3855805847" sldId="2480"/>
        </pc:sldMkLst>
        <pc:spChg chg="del">
          <ac:chgData name="Hafsah  Ramjane" userId="9f39d129-a234-404d-9351-61b026b304e7" providerId="ADAL" clId="{869D1E04-D534-4A87-A4BE-250F8E43C010}" dt="2022-02-22T11:10:07.837" v="3523" actId="478"/>
          <ac:spMkLst>
            <pc:docMk/>
            <pc:sldMk cId="3855805847" sldId="2480"/>
            <ac:spMk id="2" creationId="{2A0F9542-2E9F-465C-84D8-B637A723B743}"/>
          </ac:spMkLst>
        </pc:spChg>
        <pc:spChg chg="mod">
          <ac:chgData name="Hafsah  Ramjane" userId="9f39d129-a234-404d-9351-61b026b304e7" providerId="ADAL" clId="{869D1E04-D534-4A87-A4BE-250F8E43C010}" dt="2022-02-22T11:24:55.208" v="3861"/>
          <ac:spMkLst>
            <pc:docMk/>
            <pc:sldMk cId="3855805847" sldId="2480"/>
            <ac:spMk id="5" creationId="{82B22696-BB44-4791-AEF1-44972A28CF13}"/>
          </ac:spMkLst>
        </pc:spChg>
      </pc:sldChg>
      <pc:sldChg chg="addSp modSp mod ord modAnim">
        <pc:chgData name="Hafsah  Ramjane" userId="9f39d129-a234-404d-9351-61b026b304e7" providerId="ADAL" clId="{869D1E04-D534-4A87-A4BE-250F8E43C010}" dt="2022-02-23T08:14:52.527" v="5059"/>
        <pc:sldMkLst>
          <pc:docMk/>
          <pc:sldMk cId="1610705308" sldId="2481"/>
        </pc:sldMkLst>
        <pc:spChg chg="add mod">
          <ac:chgData name="Hafsah  Ramjane" userId="9f39d129-a234-404d-9351-61b026b304e7" providerId="ADAL" clId="{869D1E04-D534-4A87-A4BE-250F8E43C010}" dt="2022-02-23T08:14:45.912" v="5057" actId="1076"/>
          <ac:spMkLst>
            <pc:docMk/>
            <pc:sldMk cId="1610705308" sldId="2481"/>
            <ac:spMk id="7" creationId="{4B8C7C11-5725-48D8-A02B-062E466EB61D}"/>
          </ac:spMkLst>
        </pc:spChg>
        <pc:graphicFrameChg chg="mod modGraphic">
          <ac:chgData name="Hafsah  Ramjane" userId="9f39d129-a234-404d-9351-61b026b304e7" providerId="ADAL" clId="{869D1E04-D534-4A87-A4BE-250F8E43C010}" dt="2022-02-23T08:14:31.261" v="5053" actId="20577"/>
          <ac:graphicFrameMkLst>
            <pc:docMk/>
            <pc:sldMk cId="1610705308" sldId="2481"/>
            <ac:graphicFrameMk id="6" creationId="{A399D910-B6CA-458A-A2BF-0B7E3DA48BB6}"/>
          </ac:graphicFrameMkLst>
        </pc:graphicFrameChg>
      </pc:sldChg>
      <pc:sldChg chg="addSp delSp modSp add mod modAnim">
        <pc:chgData name="Hafsah  Ramjane" userId="9f39d129-a234-404d-9351-61b026b304e7" providerId="ADAL" clId="{869D1E04-D534-4A87-A4BE-250F8E43C010}" dt="2022-02-23T09:16:43.560" v="5092"/>
        <pc:sldMkLst>
          <pc:docMk/>
          <pc:sldMk cId="1719618642" sldId="2482"/>
        </pc:sldMkLst>
        <pc:spChg chg="add mod">
          <ac:chgData name="Hafsah  Ramjane" userId="9f39d129-a234-404d-9351-61b026b304e7" providerId="ADAL" clId="{869D1E04-D534-4A87-A4BE-250F8E43C010}" dt="2022-02-23T04:48:56.728" v="4591" actId="1076"/>
          <ac:spMkLst>
            <pc:docMk/>
            <pc:sldMk cId="1719618642" sldId="2482"/>
            <ac:spMk id="5" creationId="{3CFFEB2D-3776-4AB7-8702-E93A880F2429}"/>
          </ac:spMkLst>
        </pc:spChg>
        <pc:spChg chg="mod">
          <ac:chgData name="Hafsah  Ramjane" userId="9f39d129-a234-404d-9351-61b026b304e7" providerId="ADAL" clId="{869D1E04-D534-4A87-A4BE-250F8E43C010}" dt="2022-02-23T04:51:33.856" v="4611" actId="1076"/>
          <ac:spMkLst>
            <pc:docMk/>
            <pc:sldMk cId="1719618642" sldId="2482"/>
            <ac:spMk id="6" creationId="{0224E3AE-3A1B-4EA6-9B39-9AE65C459088}"/>
          </ac:spMkLst>
        </pc:spChg>
        <pc:spChg chg="del">
          <ac:chgData name="Hafsah  Ramjane" userId="9f39d129-a234-404d-9351-61b026b304e7" providerId="ADAL" clId="{869D1E04-D534-4A87-A4BE-250F8E43C010}" dt="2022-02-22T11:16:15.191" v="3580" actId="478"/>
          <ac:spMkLst>
            <pc:docMk/>
            <pc:sldMk cId="1719618642" sldId="2482"/>
            <ac:spMk id="9" creationId="{499FCFAA-51A7-4868-A9B7-ED83118C8726}"/>
          </ac:spMkLst>
        </pc:spChg>
        <pc:picChg chg="del">
          <ac:chgData name="Hafsah  Ramjane" userId="9f39d129-a234-404d-9351-61b026b304e7" providerId="ADAL" clId="{869D1E04-D534-4A87-A4BE-250F8E43C010}" dt="2022-02-22T11:16:14.488" v="3579" actId="478"/>
          <ac:picMkLst>
            <pc:docMk/>
            <pc:sldMk cId="1719618642" sldId="2482"/>
            <ac:picMk id="4" creationId="{431A6C25-03BF-41B8-B999-DF7C71011F71}"/>
          </ac:picMkLst>
        </pc:picChg>
        <pc:picChg chg="add mod">
          <ac:chgData name="Hafsah  Ramjane" userId="9f39d129-a234-404d-9351-61b026b304e7" providerId="ADAL" clId="{869D1E04-D534-4A87-A4BE-250F8E43C010}" dt="2022-02-23T04:50:49.439" v="4607" actId="1076"/>
          <ac:picMkLst>
            <pc:docMk/>
            <pc:sldMk cId="1719618642" sldId="2482"/>
            <ac:picMk id="4" creationId="{A7D73123-A613-4F46-9921-A9843E76EE66}"/>
          </ac:picMkLst>
        </pc:picChg>
        <pc:picChg chg="del">
          <ac:chgData name="Hafsah  Ramjane" userId="9f39d129-a234-404d-9351-61b026b304e7" providerId="ADAL" clId="{869D1E04-D534-4A87-A4BE-250F8E43C010}" dt="2022-02-22T11:16:13.727" v="3578" actId="478"/>
          <ac:picMkLst>
            <pc:docMk/>
            <pc:sldMk cId="1719618642" sldId="2482"/>
            <ac:picMk id="7" creationId="{EE3195E5-A93D-4333-AE12-A99FCA50CDDA}"/>
          </ac:picMkLst>
        </pc:picChg>
        <pc:picChg chg="add mod">
          <ac:chgData name="Hafsah  Ramjane" userId="9f39d129-a234-404d-9351-61b026b304e7" providerId="ADAL" clId="{869D1E04-D534-4A87-A4BE-250F8E43C010}" dt="2022-02-23T04:50:27.511" v="4605" actId="1076"/>
          <ac:picMkLst>
            <pc:docMk/>
            <pc:sldMk cId="1719618642" sldId="2482"/>
            <ac:picMk id="8" creationId="{492B4A9C-F284-4D87-972A-56CF935EA77E}"/>
          </ac:picMkLst>
        </pc:picChg>
        <pc:picChg chg="add mod">
          <ac:chgData name="Hafsah  Ramjane" userId="9f39d129-a234-404d-9351-61b026b304e7" providerId="ADAL" clId="{869D1E04-D534-4A87-A4BE-250F8E43C010}" dt="2022-02-23T04:51:52.697" v="4612" actId="1076"/>
          <ac:picMkLst>
            <pc:docMk/>
            <pc:sldMk cId="1719618642" sldId="2482"/>
            <ac:picMk id="10" creationId="{D6FB057E-6F47-4D7E-9F7B-E188DC71D674}"/>
          </ac:picMkLst>
        </pc:picChg>
        <pc:picChg chg="add mod">
          <ac:chgData name="Hafsah  Ramjane" userId="9f39d129-a234-404d-9351-61b026b304e7" providerId="ADAL" clId="{869D1E04-D534-4A87-A4BE-250F8E43C010}" dt="2022-02-23T04:50:29.357" v="4606" actId="1076"/>
          <ac:picMkLst>
            <pc:docMk/>
            <pc:sldMk cId="1719618642" sldId="2482"/>
            <ac:picMk id="12" creationId="{114D9318-034F-4509-8542-648A5B2E4175}"/>
          </ac:picMkLst>
        </pc:picChg>
      </pc:sldChg>
      <pc:sldChg chg="addSp delSp modSp add mod">
        <pc:chgData name="Hafsah  Ramjane" userId="9f39d129-a234-404d-9351-61b026b304e7" providerId="ADAL" clId="{869D1E04-D534-4A87-A4BE-250F8E43C010}" dt="2022-02-23T09:18:44.456" v="5102" actId="1076"/>
        <pc:sldMkLst>
          <pc:docMk/>
          <pc:sldMk cId="2328124542" sldId="2483"/>
        </pc:sldMkLst>
        <pc:spChg chg="mod">
          <ac:chgData name="Hafsah  Ramjane" userId="9f39d129-a234-404d-9351-61b026b304e7" providerId="ADAL" clId="{869D1E04-D534-4A87-A4BE-250F8E43C010}" dt="2022-02-23T05:07:14.179" v="4667" actId="1076"/>
          <ac:spMkLst>
            <pc:docMk/>
            <pc:sldMk cId="2328124542" sldId="2483"/>
            <ac:spMk id="6" creationId="{0224E3AE-3A1B-4EA6-9B39-9AE65C459088}"/>
          </ac:spMkLst>
        </pc:spChg>
        <pc:spChg chg="add mod">
          <ac:chgData name="Hafsah  Ramjane" userId="9f39d129-a234-404d-9351-61b026b304e7" providerId="ADAL" clId="{869D1E04-D534-4A87-A4BE-250F8E43C010}" dt="2022-02-23T09:18:40.108" v="5101" actId="255"/>
          <ac:spMkLst>
            <pc:docMk/>
            <pc:sldMk cId="2328124542" sldId="2483"/>
            <ac:spMk id="7" creationId="{897D4814-DC16-4251-B252-43AEA6BE765E}"/>
          </ac:spMkLst>
        </pc:spChg>
        <pc:spChg chg="del">
          <ac:chgData name="Hafsah  Ramjane" userId="9f39d129-a234-404d-9351-61b026b304e7" providerId="ADAL" clId="{869D1E04-D534-4A87-A4BE-250F8E43C010}" dt="2022-02-22T11:16:26.899" v="3589" actId="478"/>
          <ac:spMkLst>
            <pc:docMk/>
            <pc:sldMk cId="2328124542" sldId="2483"/>
            <ac:spMk id="9" creationId="{499FCFAA-51A7-4868-A9B7-ED83118C8726}"/>
          </ac:spMkLst>
        </pc:spChg>
        <pc:spChg chg="add del">
          <ac:chgData name="Hafsah  Ramjane" userId="9f39d129-a234-404d-9351-61b026b304e7" providerId="ADAL" clId="{869D1E04-D534-4A87-A4BE-250F8E43C010}" dt="2022-02-23T05:04:29.114" v="4636" actId="478"/>
          <ac:spMkLst>
            <pc:docMk/>
            <pc:sldMk cId="2328124542" sldId="2483"/>
            <ac:spMk id="9" creationId="{CDC78B33-21A2-4A87-A9E9-3CFA637AC7B0}"/>
          </ac:spMkLst>
        </pc:spChg>
        <pc:spChg chg="add del">
          <ac:chgData name="Hafsah  Ramjane" userId="9f39d129-a234-404d-9351-61b026b304e7" providerId="ADAL" clId="{869D1E04-D534-4A87-A4BE-250F8E43C010}" dt="2022-02-23T05:04:39.588" v="4638" actId="478"/>
          <ac:spMkLst>
            <pc:docMk/>
            <pc:sldMk cId="2328124542" sldId="2483"/>
            <ac:spMk id="11" creationId="{9A5A6600-2BB0-4615-B679-F31762EA95EF}"/>
          </ac:spMkLst>
        </pc:spChg>
        <pc:spChg chg="add del">
          <ac:chgData name="Hafsah  Ramjane" userId="9f39d129-a234-404d-9351-61b026b304e7" providerId="ADAL" clId="{869D1E04-D534-4A87-A4BE-250F8E43C010}" dt="2022-02-23T05:05:00.690" v="4640" actId="478"/>
          <ac:spMkLst>
            <pc:docMk/>
            <pc:sldMk cId="2328124542" sldId="2483"/>
            <ac:spMk id="13" creationId="{0CDE4E27-6F44-40E0-B14F-2F97E7779710}"/>
          </ac:spMkLst>
        </pc:spChg>
        <pc:spChg chg="add del mod">
          <ac:chgData name="Hafsah  Ramjane" userId="9f39d129-a234-404d-9351-61b026b304e7" providerId="ADAL" clId="{869D1E04-D534-4A87-A4BE-250F8E43C010}" dt="2022-02-23T09:18:06.852" v="5094" actId="478"/>
          <ac:spMkLst>
            <pc:docMk/>
            <pc:sldMk cId="2328124542" sldId="2483"/>
            <ac:spMk id="17" creationId="{04B0A397-76C9-465C-99C7-F24037A7F196}"/>
          </ac:spMkLst>
        </pc:spChg>
        <pc:picChg chg="del">
          <ac:chgData name="Hafsah  Ramjane" userId="9f39d129-a234-404d-9351-61b026b304e7" providerId="ADAL" clId="{869D1E04-D534-4A87-A4BE-250F8E43C010}" dt="2022-02-22T11:16:24.715" v="3587" actId="478"/>
          <ac:picMkLst>
            <pc:docMk/>
            <pc:sldMk cId="2328124542" sldId="2483"/>
            <ac:picMk id="4" creationId="{431A6C25-03BF-41B8-B999-DF7C71011F71}"/>
          </ac:picMkLst>
        </pc:picChg>
        <pc:picChg chg="add mod">
          <ac:chgData name="Hafsah  Ramjane" userId="9f39d129-a234-404d-9351-61b026b304e7" providerId="ADAL" clId="{869D1E04-D534-4A87-A4BE-250F8E43C010}" dt="2022-02-23T09:18:44.456" v="5102" actId="1076"/>
          <ac:picMkLst>
            <pc:docMk/>
            <pc:sldMk cId="2328124542" sldId="2483"/>
            <ac:picMk id="4" creationId="{C87FCABF-5ADB-4477-B137-12E9910A5B3B}"/>
          </ac:picMkLst>
        </pc:picChg>
        <pc:picChg chg="del">
          <ac:chgData name="Hafsah  Ramjane" userId="9f39d129-a234-404d-9351-61b026b304e7" providerId="ADAL" clId="{869D1E04-D534-4A87-A4BE-250F8E43C010}" dt="2022-02-22T11:16:25.540" v="3588" actId="478"/>
          <ac:picMkLst>
            <pc:docMk/>
            <pc:sldMk cId="2328124542" sldId="2483"/>
            <ac:picMk id="7" creationId="{EE3195E5-A93D-4333-AE12-A99FCA50CDDA}"/>
          </ac:picMkLst>
        </pc:picChg>
        <pc:picChg chg="add mod">
          <ac:chgData name="Hafsah  Ramjane" userId="9f39d129-a234-404d-9351-61b026b304e7" providerId="ADAL" clId="{869D1E04-D534-4A87-A4BE-250F8E43C010}" dt="2022-02-23T05:07:15.778" v="4668" actId="1076"/>
          <ac:picMkLst>
            <pc:docMk/>
            <pc:sldMk cId="2328124542" sldId="2483"/>
            <ac:picMk id="15" creationId="{FB50BBC5-4F25-438E-BB15-2A9482BF276D}"/>
          </ac:picMkLst>
        </pc:picChg>
      </pc:sldChg>
      <pc:sldChg chg="delSp modSp add mod">
        <pc:chgData name="Hafsah  Ramjane" userId="9f39d129-a234-404d-9351-61b026b304e7" providerId="ADAL" clId="{869D1E04-D534-4A87-A4BE-250F8E43C010}" dt="2022-02-24T04:27:23.751" v="5208" actId="1076"/>
        <pc:sldMkLst>
          <pc:docMk/>
          <pc:sldMk cId="892224892" sldId="2484"/>
        </pc:sldMkLst>
        <pc:spChg chg="mod">
          <ac:chgData name="Hafsah  Ramjane" userId="9f39d129-a234-404d-9351-61b026b304e7" providerId="ADAL" clId="{869D1E04-D534-4A87-A4BE-250F8E43C010}" dt="2022-02-24T04:27:15.355" v="5207" actId="1076"/>
          <ac:spMkLst>
            <pc:docMk/>
            <pc:sldMk cId="892224892" sldId="2484"/>
            <ac:spMk id="4" creationId="{6642E8F6-B35D-4E2D-B217-9EB80683AEFC}"/>
          </ac:spMkLst>
        </pc:spChg>
        <pc:spChg chg="mod">
          <ac:chgData name="Hafsah  Ramjane" userId="9f39d129-a234-404d-9351-61b026b304e7" providerId="ADAL" clId="{869D1E04-D534-4A87-A4BE-250F8E43C010}" dt="2022-02-24T04:27:23.751" v="5208" actId="1076"/>
          <ac:spMkLst>
            <pc:docMk/>
            <pc:sldMk cId="892224892" sldId="2484"/>
            <ac:spMk id="6" creationId="{0224E3AE-3A1B-4EA6-9B39-9AE65C459088}"/>
          </ac:spMkLst>
        </pc:spChg>
        <pc:spChg chg="del mod">
          <ac:chgData name="Hafsah  Ramjane" userId="9f39d129-a234-404d-9351-61b026b304e7" providerId="ADAL" clId="{869D1E04-D534-4A87-A4BE-250F8E43C010}" dt="2022-02-24T04:17:48.033" v="5198" actId="478"/>
          <ac:spMkLst>
            <pc:docMk/>
            <pc:sldMk cId="892224892" sldId="2484"/>
            <ac:spMk id="10" creationId="{512FA374-A79A-4619-990D-37904D783496}"/>
          </ac:spMkLst>
        </pc:spChg>
        <pc:spChg chg="del mod">
          <ac:chgData name="Hafsah  Ramjane" userId="9f39d129-a234-404d-9351-61b026b304e7" providerId="ADAL" clId="{869D1E04-D534-4A87-A4BE-250F8E43C010}" dt="2022-02-24T04:17:53.378" v="5200" actId="478"/>
          <ac:spMkLst>
            <pc:docMk/>
            <pc:sldMk cId="892224892" sldId="2484"/>
            <ac:spMk id="11" creationId="{523CDA47-057C-46D1-9E05-D1D68CBF4A38}"/>
          </ac:spMkLst>
        </pc:spChg>
        <pc:picChg chg="mod">
          <ac:chgData name="Hafsah  Ramjane" userId="9f39d129-a234-404d-9351-61b026b304e7" providerId="ADAL" clId="{869D1E04-D534-4A87-A4BE-250F8E43C010}" dt="2022-02-24T04:27:15.355" v="5207" actId="1076"/>
          <ac:picMkLst>
            <pc:docMk/>
            <pc:sldMk cId="892224892" sldId="2484"/>
            <ac:picMk id="2" creationId="{E0BA6F15-7D70-488F-9AF4-CE516B71A34F}"/>
          </ac:picMkLst>
        </pc:picChg>
        <pc:picChg chg="del mod">
          <ac:chgData name="Hafsah  Ramjane" userId="9f39d129-a234-404d-9351-61b026b304e7" providerId="ADAL" clId="{869D1E04-D534-4A87-A4BE-250F8E43C010}" dt="2022-02-24T04:17:46.077" v="5196" actId="478"/>
          <ac:picMkLst>
            <pc:docMk/>
            <pc:sldMk cId="892224892" sldId="2484"/>
            <ac:picMk id="8" creationId="{432203D1-F589-4C58-95ED-EF6E6BC04B6A}"/>
          </ac:picMkLst>
        </pc:picChg>
        <pc:picChg chg="del mod">
          <ac:chgData name="Hafsah  Ramjane" userId="9f39d129-a234-404d-9351-61b026b304e7" providerId="ADAL" clId="{869D1E04-D534-4A87-A4BE-250F8E43C010}" dt="2022-02-24T04:17:49.053" v="5199" actId="478"/>
          <ac:picMkLst>
            <pc:docMk/>
            <pc:sldMk cId="892224892" sldId="2484"/>
            <ac:picMk id="9" creationId="{DED313D5-4C8E-4570-932E-B9637A17AB50}"/>
          </ac:picMkLst>
        </pc:picChg>
      </pc:sldChg>
      <pc:sldChg chg="modAnim">
        <pc:chgData name="Hafsah  Ramjane" userId="9f39d129-a234-404d-9351-61b026b304e7" providerId="ADAL" clId="{869D1E04-D534-4A87-A4BE-250F8E43C010}" dt="2022-02-23T09:16:15.012" v="5090"/>
        <pc:sldMkLst>
          <pc:docMk/>
          <pc:sldMk cId="2503447376" sldId="2485"/>
        </pc:sldMkLst>
      </pc:sldChg>
      <pc:sldChg chg="addSp modSp">
        <pc:chgData name="Hafsah  Ramjane" userId="9f39d129-a234-404d-9351-61b026b304e7" providerId="ADAL" clId="{869D1E04-D534-4A87-A4BE-250F8E43C010}" dt="2022-02-23T05:20:12.510" v="4824"/>
        <pc:sldMkLst>
          <pc:docMk/>
          <pc:sldMk cId="3189164485" sldId="2486"/>
        </pc:sldMkLst>
        <pc:picChg chg="add mod">
          <ac:chgData name="Hafsah  Ramjane" userId="9f39d129-a234-404d-9351-61b026b304e7" providerId="ADAL" clId="{869D1E04-D534-4A87-A4BE-250F8E43C010}" dt="2022-02-23T05:20:12.510" v="4824"/>
          <ac:picMkLst>
            <pc:docMk/>
            <pc:sldMk cId="3189164485" sldId="2486"/>
            <ac:picMk id="33" creationId="{5B679B37-4AFF-45FB-92EF-65358E8DE05E}"/>
          </ac:picMkLst>
        </pc:picChg>
      </pc:sldChg>
      <pc:sldChg chg="modSp mod">
        <pc:chgData name="Hafsah  Ramjane" userId="9f39d129-a234-404d-9351-61b026b304e7" providerId="ADAL" clId="{869D1E04-D534-4A87-A4BE-250F8E43C010}" dt="2022-02-23T05:20:07.781" v="4823" actId="1037"/>
        <pc:sldMkLst>
          <pc:docMk/>
          <pc:sldMk cId="561152187" sldId="2487"/>
        </pc:sldMkLst>
        <pc:picChg chg="mod">
          <ac:chgData name="Hafsah  Ramjane" userId="9f39d129-a234-404d-9351-61b026b304e7" providerId="ADAL" clId="{869D1E04-D534-4A87-A4BE-250F8E43C010}" dt="2022-02-23T05:20:07.781" v="4823" actId="1037"/>
          <ac:picMkLst>
            <pc:docMk/>
            <pc:sldMk cId="561152187" sldId="2487"/>
            <ac:picMk id="2" creationId="{24E55885-F7ED-4E54-A5A8-E088CDA2067D}"/>
          </ac:picMkLst>
        </pc:picChg>
        <pc:picChg chg="mod">
          <ac:chgData name="Hafsah  Ramjane" userId="9f39d129-a234-404d-9351-61b026b304e7" providerId="ADAL" clId="{869D1E04-D534-4A87-A4BE-250F8E43C010}" dt="2022-02-23T05:19:59.419" v="4790" actId="1076"/>
          <ac:picMkLst>
            <pc:docMk/>
            <pc:sldMk cId="561152187" sldId="2487"/>
            <ac:picMk id="12" creationId="{FA0E339D-E659-43F7-99F8-A40C2DA2290E}"/>
          </ac:picMkLst>
        </pc:picChg>
      </pc:sldChg>
      <pc:sldChg chg="modSp add mod ord">
        <pc:chgData name="Hafsah  Ramjane" userId="9f39d129-a234-404d-9351-61b026b304e7" providerId="ADAL" clId="{869D1E04-D534-4A87-A4BE-250F8E43C010}" dt="2022-02-23T07:28:38.804" v="4910" actId="1076"/>
        <pc:sldMkLst>
          <pc:docMk/>
          <pc:sldMk cId="760504863" sldId="2488"/>
        </pc:sldMkLst>
        <pc:spChg chg="mod">
          <ac:chgData name="Hafsah  Ramjane" userId="9f39d129-a234-404d-9351-61b026b304e7" providerId="ADAL" clId="{869D1E04-D534-4A87-A4BE-250F8E43C010}" dt="2022-02-23T07:28:38.804" v="4910" actId="1076"/>
          <ac:spMkLst>
            <pc:docMk/>
            <pc:sldMk cId="760504863" sldId="2488"/>
            <ac:spMk id="6" creationId="{7E0E8055-17FA-43CE-9F03-E712F496B7CF}"/>
          </ac:spMkLst>
        </pc:spChg>
        <pc:grpChg chg="mod">
          <ac:chgData name="Hafsah  Ramjane" userId="9f39d129-a234-404d-9351-61b026b304e7" providerId="ADAL" clId="{869D1E04-D534-4A87-A4BE-250F8E43C010}" dt="2022-02-23T07:28:35.719" v="4909" actId="1076"/>
          <ac:grpSpMkLst>
            <pc:docMk/>
            <pc:sldMk cId="760504863" sldId="2488"/>
            <ac:grpSpMk id="40" creationId="{11BEC607-8474-408E-A7AC-48A065F31B63}"/>
          </ac:grpSpMkLst>
        </pc:grpChg>
      </pc:sldChg>
      <pc:sldChg chg="addSp delSp modSp mod">
        <pc:chgData name="Hafsah  Ramjane" userId="9f39d129-a234-404d-9351-61b026b304e7" providerId="ADAL" clId="{869D1E04-D534-4A87-A4BE-250F8E43C010}" dt="2022-02-23T08:01:57.272" v="4955" actId="1076"/>
        <pc:sldMkLst>
          <pc:docMk/>
          <pc:sldMk cId="3880358559" sldId="2489"/>
        </pc:sldMkLst>
        <pc:spChg chg="del">
          <ac:chgData name="Hafsah  Ramjane" userId="9f39d129-a234-404d-9351-61b026b304e7" providerId="ADAL" clId="{869D1E04-D534-4A87-A4BE-250F8E43C010}" dt="2022-02-23T07:55:02.526" v="4921" actId="478"/>
          <ac:spMkLst>
            <pc:docMk/>
            <pc:sldMk cId="3880358559" sldId="2489"/>
            <ac:spMk id="4" creationId="{B59C68FA-9914-4770-8B71-A78496256E8E}"/>
          </ac:spMkLst>
        </pc:spChg>
        <pc:spChg chg="del">
          <ac:chgData name="Hafsah  Ramjane" userId="9f39d129-a234-404d-9351-61b026b304e7" providerId="ADAL" clId="{869D1E04-D534-4A87-A4BE-250F8E43C010}" dt="2022-02-23T07:55:12.470" v="4924" actId="478"/>
          <ac:spMkLst>
            <pc:docMk/>
            <pc:sldMk cId="3880358559" sldId="2489"/>
            <ac:spMk id="5" creationId="{82A6855E-860E-485D-A2B8-9CCF3EA70655}"/>
          </ac:spMkLst>
        </pc:spChg>
        <pc:spChg chg="del mod">
          <ac:chgData name="Hafsah  Ramjane" userId="9f39d129-a234-404d-9351-61b026b304e7" providerId="ADAL" clId="{869D1E04-D534-4A87-A4BE-250F8E43C010}" dt="2022-02-23T07:55:21.777" v="4929"/>
          <ac:spMkLst>
            <pc:docMk/>
            <pc:sldMk cId="3880358559" sldId="2489"/>
            <ac:spMk id="6" creationId="{092D3F04-B186-475B-9EFA-BD1579ECFD42}"/>
          </ac:spMkLst>
        </pc:spChg>
        <pc:spChg chg="add mod">
          <ac:chgData name="Hafsah  Ramjane" userId="9f39d129-a234-404d-9351-61b026b304e7" providerId="ADAL" clId="{869D1E04-D534-4A87-A4BE-250F8E43C010}" dt="2022-02-23T07:56:57.095" v="4952"/>
          <ac:spMkLst>
            <pc:docMk/>
            <pc:sldMk cId="3880358559" sldId="2489"/>
            <ac:spMk id="7" creationId="{811DF0C4-1CDD-4C2E-88B9-EB29C5ADE2A3}"/>
          </ac:spMkLst>
        </pc:spChg>
        <pc:spChg chg="del mod">
          <ac:chgData name="Hafsah  Ramjane" userId="9f39d129-a234-404d-9351-61b026b304e7" providerId="ADAL" clId="{869D1E04-D534-4A87-A4BE-250F8E43C010}" dt="2022-02-23T07:56:01.407" v="4942" actId="478"/>
          <ac:spMkLst>
            <pc:docMk/>
            <pc:sldMk cId="3880358559" sldId="2489"/>
            <ac:spMk id="8" creationId="{5A18629C-F6CC-47A2-8DE0-F04A66ED5200}"/>
          </ac:spMkLst>
        </pc:spChg>
        <pc:spChg chg="del mod">
          <ac:chgData name="Hafsah  Ramjane" userId="9f39d129-a234-404d-9351-61b026b304e7" providerId="ADAL" clId="{869D1E04-D534-4A87-A4BE-250F8E43C010}" dt="2022-02-23T07:56:02.876" v="4943" actId="478"/>
          <ac:spMkLst>
            <pc:docMk/>
            <pc:sldMk cId="3880358559" sldId="2489"/>
            <ac:spMk id="9" creationId="{AD829132-4EDA-4336-80FA-82EACBB5FA0C}"/>
          </ac:spMkLst>
        </pc:spChg>
        <pc:spChg chg="del mod">
          <ac:chgData name="Hafsah  Ramjane" userId="9f39d129-a234-404d-9351-61b026b304e7" providerId="ADAL" clId="{869D1E04-D534-4A87-A4BE-250F8E43C010}" dt="2022-02-23T07:56:16.363" v="4945" actId="478"/>
          <ac:spMkLst>
            <pc:docMk/>
            <pc:sldMk cId="3880358559" sldId="2489"/>
            <ac:spMk id="10" creationId="{3CDAF687-2587-4140-910A-6436A321F17F}"/>
          </ac:spMkLst>
        </pc:spChg>
        <pc:spChg chg="del">
          <ac:chgData name="Hafsah  Ramjane" userId="9f39d129-a234-404d-9351-61b026b304e7" providerId="ADAL" clId="{869D1E04-D534-4A87-A4BE-250F8E43C010}" dt="2022-02-23T07:56:32.258" v="4948" actId="478"/>
          <ac:spMkLst>
            <pc:docMk/>
            <pc:sldMk cId="3880358559" sldId="2489"/>
            <ac:spMk id="11" creationId="{4E42F843-8412-4381-AE75-525AD6728CB2}"/>
          </ac:spMkLst>
        </pc:spChg>
        <pc:spChg chg="del">
          <ac:chgData name="Hafsah  Ramjane" userId="9f39d129-a234-404d-9351-61b026b304e7" providerId="ADAL" clId="{869D1E04-D534-4A87-A4BE-250F8E43C010}" dt="2022-02-23T07:56:59.774" v="4953" actId="478"/>
          <ac:spMkLst>
            <pc:docMk/>
            <pc:sldMk cId="3880358559" sldId="2489"/>
            <ac:spMk id="12" creationId="{5799045A-0C9F-4057-A411-740C73918B57}"/>
          </ac:spMkLst>
        </pc:spChg>
        <pc:spChg chg="del">
          <ac:chgData name="Hafsah  Ramjane" userId="9f39d129-a234-404d-9351-61b026b304e7" providerId="ADAL" clId="{869D1E04-D534-4A87-A4BE-250F8E43C010}" dt="2022-02-23T07:57:00.838" v="4954" actId="478"/>
          <ac:spMkLst>
            <pc:docMk/>
            <pc:sldMk cId="3880358559" sldId="2489"/>
            <ac:spMk id="13" creationId="{F35F2C50-EFA3-4DAE-AC67-2B4BECA9633F}"/>
          </ac:spMkLst>
        </pc:spChg>
        <pc:spChg chg="mod">
          <ac:chgData name="Hafsah  Ramjane" userId="9f39d129-a234-404d-9351-61b026b304e7" providerId="ADAL" clId="{869D1E04-D534-4A87-A4BE-250F8E43C010}" dt="2022-02-23T08:01:57.272" v="4955" actId="1076"/>
          <ac:spMkLst>
            <pc:docMk/>
            <pc:sldMk cId="3880358559" sldId="2489"/>
            <ac:spMk id="15" creationId="{9A0798E8-3A01-45B9-9D83-04F899C695BA}"/>
          </ac:spMkLst>
        </pc:spChg>
      </pc:sldChg>
      <pc:sldChg chg="modSp add mod ord">
        <pc:chgData name="Hafsah  Ramjane" userId="9f39d129-a234-404d-9351-61b026b304e7" providerId="ADAL" clId="{869D1E04-D534-4A87-A4BE-250F8E43C010}" dt="2022-02-23T09:20:35.497" v="5157" actId="20577"/>
        <pc:sldMkLst>
          <pc:docMk/>
          <pc:sldMk cId="1189806691" sldId="2490"/>
        </pc:sldMkLst>
        <pc:spChg chg="mod">
          <ac:chgData name="Hafsah  Ramjane" userId="9f39d129-a234-404d-9351-61b026b304e7" providerId="ADAL" clId="{869D1E04-D534-4A87-A4BE-250F8E43C010}" dt="2022-02-23T09:20:35.497" v="5157" actId="20577"/>
          <ac:spMkLst>
            <pc:docMk/>
            <pc:sldMk cId="1189806691" sldId="2490"/>
            <ac:spMk id="6" creationId="{7E0E8055-17FA-43CE-9F03-E712F496B7CF}"/>
          </ac:spMkLst>
        </pc:spChg>
      </pc:sldChg>
    </pc:docChg>
  </pc:docChgLst>
  <pc:docChgLst>
    <pc:chgData name="Ms Nandini Savoo" userId="S::n.savoo@mric.mu::5c505fab-746c-4bfe-847a-eb5dd27f3089" providerId="AD" clId="Web-{4CA2AF5F-632D-1A3D-4953-3931D6F553D7}"/>
    <pc:docChg chg="addSld">
      <pc:chgData name="Ms Nandini Savoo" userId="S::n.savoo@mric.mu::5c505fab-746c-4bfe-847a-eb5dd27f3089" providerId="AD" clId="Web-{4CA2AF5F-632D-1A3D-4953-3931D6F553D7}" dt="2022-02-21T04:48:23.436" v="0"/>
      <pc:docMkLst>
        <pc:docMk/>
      </pc:docMkLst>
      <pc:sldChg chg="add replId">
        <pc:chgData name="Ms Nandini Savoo" userId="S::n.savoo@mric.mu::5c505fab-746c-4bfe-847a-eb5dd27f3089" providerId="AD" clId="Web-{4CA2AF5F-632D-1A3D-4953-3931D6F553D7}" dt="2022-02-21T04:48:23.436" v="0"/>
        <pc:sldMkLst>
          <pc:docMk/>
          <pc:sldMk cId="555183482" sldId="2455"/>
        </pc:sldMkLst>
      </pc:sldChg>
    </pc:docChg>
  </pc:docChgLst>
  <pc:docChgLst>
    <pc:chgData name="Ms Nandini Savoo" userId="S::n.savoo@mric.mu::5c505fab-746c-4bfe-847a-eb5dd27f3089" providerId="AD" clId="Web-{3C4DA0F5-BB88-C62D-26A3-6D455037E0E9}"/>
    <pc:docChg chg="modSld">
      <pc:chgData name="Ms Nandini Savoo" userId="S::n.savoo@mric.mu::5c505fab-746c-4bfe-847a-eb5dd27f3089" providerId="AD" clId="Web-{3C4DA0F5-BB88-C62D-26A3-6D455037E0E9}" dt="2022-02-15T11:58:15.999" v="7" actId="20577"/>
      <pc:docMkLst>
        <pc:docMk/>
      </pc:docMkLst>
      <pc:sldChg chg="modSp">
        <pc:chgData name="Ms Nandini Savoo" userId="S::n.savoo@mric.mu::5c505fab-746c-4bfe-847a-eb5dd27f3089" providerId="AD" clId="Web-{3C4DA0F5-BB88-C62D-26A3-6D455037E0E9}" dt="2022-02-15T11:58:15.999" v="7" actId="20577"/>
        <pc:sldMkLst>
          <pc:docMk/>
          <pc:sldMk cId="259734590" sldId="2434"/>
        </pc:sldMkLst>
        <pc:spChg chg="mod">
          <ac:chgData name="Ms Nandini Savoo" userId="S::n.savoo@mric.mu::5c505fab-746c-4bfe-847a-eb5dd27f3089" providerId="AD" clId="Web-{3C4DA0F5-BB88-C62D-26A3-6D455037E0E9}" dt="2022-02-15T11:58:15.999" v="7" actId="20577"/>
          <ac:spMkLst>
            <pc:docMk/>
            <pc:sldMk cId="259734590" sldId="2434"/>
            <ac:spMk id="12" creationId="{75EF0122-21C6-4139-B8D0-688B2553C487}"/>
          </ac:spMkLst>
        </pc:spChg>
      </pc:sldChg>
      <pc:sldChg chg="addAnim modAnim">
        <pc:chgData name="Ms Nandini Savoo" userId="S::n.savoo@mric.mu::5c505fab-746c-4bfe-847a-eb5dd27f3089" providerId="AD" clId="Web-{3C4DA0F5-BB88-C62D-26A3-6D455037E0E9}" dt="2022-02-15T11:57:54.342" v="6"/>
        <pc:sldMkLst>
          <pc:docMk/>
          <pc:sldMk cId="2069706486" sldId="2447"/>
        </pc:sldMkLst>
      </pc:sldChg>
    </pc:docChg>
  </pc:docChgLst>
  <pc:docChgLst>
    <pc:chgData name="Ms Nandini Savoo" userId="S::n.savoo@mric.mu::5c505fab-746c-4bfe-847a-eb5dd27f3089" providerId="AD" clId="Web-{54B414DC-A6AF-A9C0-A7A4-B0842A335EB6}"/>
    <pc:docChg chg="addSld modSld">
      <pc:chgData name="Ms Nandini Savoo" userId="S::n.savoo@mric.mu::5c505fab-746c-4bfe-847a-eb5dd27f3089" providerId="AD" clId="Web-{54B414DC-A6AF-A9C0-A7A4-B0842A335EB6}" dt="2022-02-23T04:53:38.327" v="213"/>
      <pc:docMkLst>
        <pc:docMk/>
      </pc:docMkLst>
      <pc:sldChg chg="delSp modSp">
        <pc:chgData name="Ms Nandini Savoo" userId="S::n.savoo@mric.mu::5c505fab-746c-4bfe-847a-eb5dd27f3089" providerId="AD" clId="Web-{54B414DC-A6AF-A9C0-A7A4-B0842A335EB6}" dt="2022-02-23T04:39:10.891" v="51"/>
        <pc:sldMkLst>
          <pc:docMk/>
          <pc:sldMk cId="3169087859" sldId="2468"/>
        </pc:sldMkLst>
        <pc:spChg chg="del">
          <ac:chgData name="Ms Nandini Savoo" userId="S::n.savoo@mric.mu::5c505fab-746c-4bfe-847a-eb5dd27f3089" providerId="AD" clId="Web-{54B414DC-A6AF-A9C0-A7A4-B0842A335EB6}" dt="2022-02-23T04:34:44.008" v="1"/>
          <ac:spMkLst>
            <pc:docMk/>
            <pc:sldMk cId="3169087859" sldId="2468"/>
            <ac:spMk id="2" creationId="{34CD68E3-54BD-4866-BBD5-DBEDC916C997}"/>
          </ac:spMkLst>
        </pc:spChg>
        <pc:spChg chg="mod">
          <ac:chgData name="Ms Nandini Savoo" userId="S::n.savoo@mric.mu::5c505fab-746c-4bfe-847a-eb5dd27f3089" providerId="AD" clId="Web-{54B414DC-A6AF-A9C0-A7A4-B0842A335EB6}" dt="2022-02-23T04:39:10.891" v="51"/>
          <ac:spMkLst>
            <pc:docMk/>
            <pc:sldMk cId="3169087859" sldId="2468"/>
            <ac:spMk id="29" creationId="{439D522D-D2B8-4873-9F8C-0033417BC4B8}"/>
          </ac:spMkLst>
        </pc:spChg>
        <pc:spChg chg="mod">
          <ac:chgData name="Ms Nandini Savoo" userId="S::n.savoo@mric.mu::5c505fab-746c-4bfe-847a-eb5dd27f3089" providerId="AD" clId="Web-{54B414DC-A6AF-A9C0-A7A4-B0842A335EB6}" dt="2022-02-23T04:35:28.260" v="5" actId="1076"/>
          <ac:spMkLst>
            <pc:docMk/>
            <pc:sldMk cId="3169087859" sldId="2468"/>
            <ac:spMk id="31" creationId="{BB202239-741A-47B8-9B58-5A246FDA53CF}"/>
          </ac:spMkLst>
        </pc:spChg>
      </pc:sldChg>
      <pc:sldChg chg="modSp">
        <pc:chgData name="Ms Nandini Savoo" userId="S::n.savoo@mric.mu::5c505fab-746c-4bfe-847a-eb5dd27f3089" providerId="AD" clId="Web-{54B414DC-A6AF-A9C0-A7A4-B0842A335EB6}" dt="2022-02-23T04:35:49.979" v="6" actId="20577"/>
        <pc:sldMkLst>
          <pc:docMk/>
          <pc:sldMk cId="3110277933" sldId="2470"/>
        </pc:sldMkLst>
        <pc:spChg chg="mod">
          <ac:chgData name="Ms Nandini Savoo" userId="S::n.savoo@mric.mu::5c505fab-746c-4bfe-847a-eb5dd27f3089" providerId="AD" clId="Web-{54B414DC-A6AF-A9C0-A7A4-B0842A335EB6}" dt="2022-02-23T04:35:49.979" v="6" actId="20577"/>
          <ac:spMkLst>
            <pc:docMk/>
            <pc:sldMk cId="3110277933" sldId="2470"/>
            <ac:spMk id="10" creationId="{D75ECD14-4C26-40D5-9C90-A8123C9C882B}"/>
          </ac:spMkLst>
        </pc:spChg>
      </pc:sldChg>
      <pc:sldChg chg="modSp">
        <pc:chgData name="Ms Nandini Savoo" userId="S::n.savoo@mric.mu::5c505fab-746c-4bfe-847a-eb5dd27f3089" providerId="AD" clId="Web-{54B414DC-A6AF-A9C0-A7A4-B0842A335EB6}" dt="2022-02-23T04:38:31.437" v="49" actId="20577"/>
        <pc:sldMkLst>
          <pc:docMk/>
          <pc:sldMk cId="655715119" sldId="2472"/>
        </pc:sldMkLst>
        <pc:graphicFrameChg chg="modGraphic">
          <ac:chgData name="Ms Nandini Savoo" userId="S::n.savoo@mric.mu::5c505fab-746c-4bfe-847a-eb5dd27f3089" providerId="AD" clId="Web-{54B414DC-A6AF-A9C0-A7A4-B0842A335EB6}" dt="2022-02-23T04:38:31.437" v="49" actId="20577"/>
          <ac:graphicFrameMkLst>
            <pc:docMk/>
            <pc:sldMk cId="655715119" sldId="2472"/>
            <ac:graphicFrameMk id="4" creationId="{BC77B46C-4C8A-45C2-AD8A-740424DC4C2E}"/>
          </ac:graphicFrameMkLst>
        </pc:graphicFrameChg>
      </pc:sldChg>
      <pc:sldChg chg="addSp delSp modSp">
        <pc:chgData name="Ms Nandini Savoo" userId="S::n.savoo@mric.mu::5c505fab-746c-4bfe-847a-eb5dd27f3089" providerId="AD" clId="Web-{54B414DC-A6AF-A9C0-A7A4-B0842A335EB6}" dt="2022-02-23T04:38:17.327" v="36"/>
        <pc:sldMkLst>
          <pc:docMk/>
          <pc:sldMk cId="3990860545" sldId="2473"/>
        </pc:sldMkLst>
        <pc:spChg chg="add del mod">
          <ac:chgData name="Ms Nandini Savoo" userId="S::n.savoo@mric.mu::5c505fab-746c-4bfe-847a-eb5dd27f3089" providerId="AD" clId="Web-{54B414DC-A6AF-A9C0-A7A4-B0842A335EB6}" dt="2022-02-23T04:38:17.327" v="36"/>
          <ac:spMkLst>
            <pc:docMk/>
            <pc:sldMk cId="3990860545" sldId="2473"/>
            <ac:spMk id="2" creationId="{7CC3C855-A44F-45D9-A163-1A78FC22DFC9}"/>
          </ac:spMkLst>
        </pc:spChg>
        <pc:spChg chg="mod">
          <ac:chgData name="Ms Nandini Savoo" userId="S::n.savoo@mric.mu::5c505fab-746c-4bfe-847a-eb5dd27f3089" providerId="AD" clId="Web-{54B414DC-A6AF-A9C0-A7A4-B0842A335EB6}" dt="2022-02-23T04:38:13.624" v="35" actId="20577"/>
          <ac:spMkLst>
            <pc:docMk/>
            <pc:sldMk cId="3990860545" sldId="2473"/>
            <ac:spMk id="4" creationId="{0B8BC36B-896A-40ED-AE46-4ADCA9B8C3C4}"/>
          </ac:spMkLst>
        </pc:spChg>
      </pc:sldChg>
      <pc:sldChg chg="addSp delSp modSp add replId">
        <pc:chgData name="Ms Nandini Savoo" userId="S::n.savoo@mric.mu::5c505fab-746c-4bfe-847a-eb5dd27f3089" providerId="AD" clId="Web-{54B414DC-A6AF-A9C0-A7A4-B0842A335EB6}" dt="2022-02-23T04:53:38.327" v="213"/>
        <pc:sldMkLst>
          <pc:docMk/>
          <pc:sldMk cId="2503447376" sldId="2485"/>
        </pc:sldMkLst>
        <pc:spChg chg="add mod">
          <ac:chgData name="Ms Nandini Savoo" userId="S::n.savoo@mric.mu::5c505fab-746c-4bfe-847a-eb5dd27f3089" providerId="AD" clId="Web-{54B414DC-A6AF-A9C0-A7A4-B0842A335EB6}" dt="2022-02-23T04:44:46.887" v="92" actId="1076"/>
          <ac:spMkLst>
            <pc:docMk/>
            <pc:sldMk cId="2503447376" sldId="2485"/>
            <ac:spMk id="5" creationId="{64322682-D94B-4B29-BD5F-AF82EF95BD4A}"/>
          </ac:spMkLst>
        </pc:spChg>
        <pc:spChg chg="mod">
          <ac:chgData name="Ms Nandini Savoo" userId="S::n.savoo@mric.mu::5c505fab-746c-4bfe-847a-eb5dd27f3089" providerId="AD" clId="Web-{54B414DC-A6AF-A9C0-A7A4-B0842A335EB6}" dt="2022-02-23T04:49:50.289" v="122" actId="1076"/>
          <ac:spMkLst>
            <pc:docMk/>
            <pc:sldMk cId="2503447376" sldId="2485"/>
            <ac:spMk id="6" creationId="{0224E3AE-3A1B-4EA6-9B39-9AE65C459088}"/>
          </ac:spMkLst>
        </pc:spChg>
        <pc:spChg chg="del mod">
          <ac:chgData name="Ms Nandini Savoo" userId="S::n.savoo@mric.mu::5c505fab-746c-4bfe-847a-eb5dd27f3089" providerId="AD" clId="Web-{54B414DC-A6AF-A9C0-A7A4-B0842A335EB6}" dt="2022-02-23T04:42:39.553" v="55"/>
          <ac:spMkLst>
            <pc:docMk/>
            <pc:sldMk cId="2503447376" sldId="2485"/>
            <ac:spMk id="9" creationId="{499FCFAA-51A7-4868-A9B7-ED83118C8726}"/>
          </ac:spMkLst>
        </pc:spChg>
        <pc:spChg chg="add mod">
          <ac:chgData name="Ms Nandini Savoo" userId="S::n.savoo@mric.mu::5c505fab-746c-4bfe-847a-eb5dd27f3089" providerId="AD" clId="Web-{54B414DC-A6AF-A9C0-A7A4-B0842A335EB6}" dt="2022-02-23T04:50:40.181" v="129" actId="1076"/>
          <ac:spMkLst>
            <pc:docMk/>
            <pc:sldMk cId="2503447376" sldId="2485"/>
            <ac:spMk id="11" creationId="{B8AD7CEB-0495-4C19-AB9D-241116B4A5C3}"/>
          </ac:spMkLst>
        </pc:spChg>
        <pc:spChg chg="add mod">
          <ac:chgData name="Ms Nandini Savoo" userId="S::n.savoo@mric.mu::5c505fab-746c-4bfe-847a-eb5dd27f3089" providerId="AD" clId="Web-{54B414DC-A6AF-A9C0-A7A4-B0842A335EB6}" dt="2022-02-23T04:53:34.639" v="212" actId="1076"/>
          <ac:spMkLst>
            <pc:docMk/>
            <pc:sldMk cId="2503447376" sldId="2485"/>
            <ac:spMk id="16" creationId="{0D56F732-FD02-4953-B7D7-D8979AA333CE}"/>
          </ac:spMkLst>
        </pc:spChg>
        <pc:grpChg chg="add mod">
          <ac:chgData name="Ms Nandini Savoo" userId="S::n.savoo@mric.mu::5c505fab-746c-4bfe-847a-eb5dd27f3089" providerId="AD" clId="Web-{54B414DC-A6AF-A9C0-A7A4-B0842A335EB6}" dt="2022-02-23T04:53:22.998" v="207" actId="1076"/>
          <ac:grpSpMkLst>
            <pc:docMk/>
            <pc:sldMk cId="2503447376" sldId="2485"/>
            <ac:grpSpMk id="13" creationId="{58EF95E9-0B86-403F-A53C-F9C0B7BFDA47}"/>
          </ac:grpSpMkLst>
        </pc:grpChg>
        <pc:grpChg chg="add mod">
          <ac:chgData name="Ms Nandini Savoo" userId="S::n.savoo@mric.mu::5c505fab-746c-4bfe-847a-eb5dd27f3089" providerId="AD" clId="Web-{54B414DC-A6AF-A9C0-A7A4-B0842A335EB6}" dt="2022-02-23T04:53:27.436" v="208" actId="1076"/>
          <ac:grpSpMkLst>
            <pc:docMk/>
            <pc:sldMk cId="2503447376" sldId="2485"/>
            <ac:grpSpMk id="14" creationId="{C0507931-4C85-4EC0-B1C0-1A762FD13CA7}"/>
          </ac:grpSpMkLst>
        </pc:grpChg>
        <pc:grpChg chg="add">
          <ac:chgData name="Ms Nandini Savoo" userId="S::n.savoo@mric.mu::5c505fab-746c-4bfe-847a-eb5dd27f3089" providerId="AD" clId="Web-{54B414DC-A6AF-A9C0-A7A4-B0842A335EB6}" dt="2022-02-23T04:53:38.327" v="213"/>
          <ac:grpSpMkLst>
            <pc:docMk/>
            <pc:sldMk cId="2503447376" sldId="2485"/>
            <ac:grpSpMk id="17" creationId="{F6D90C19-548F-423B-9221-14B12AD35815}"/>
          </ac:grpSpMkLst>
        </pc:grpChg>
        <pc:picChg chg="add mod">
          <ac:chgData name="Ms Nandini Savoo" userId="S::n.savoo@mric.mu::5c505fab-746c-4bfe-847a-eb5dd27f3089" providerId="AD" clId="Web-{54B414DC-A6AF-A9C0-A7A4-B0842A335EB6}" dt="2022-02-23T04:43:32.854" v="60" actId="1076"/>
          <ac:picMkLst>
            <pc:docMk/>
            <pc:sldMk cId="2503447376" sldId="2485"/>
            <ac:picMk id="2" creationId="{68D86DB9-B45E-4C60-A30E-4A67A9DA6A53}"/>
          </ac:picMkLst>
        </pc:picChg>
        <pc:picChg chg="mod">
          <ac:chgData name="Ms Nandini Savoo" userId="S::n.savoo@mric.mu::5c505fab-746c-4bfe-847a-eb5dd27f3089" providerId="AD" clId="Web-{54B414DC-A6AF-A9C0-A7A4-B0842A335EB6}" dt="2022-02-23T04:49:46.789" v="121" actId="1076"/>
          <ac:picMkLst>
            <pc:docMk/>
            <pc:sldMk cId="2503447376" sldId="2485"/>
            <ac:picMk id="4" creationId="{431A6C25-03BF-41B8-B999-DF7C71011F71}"/>
          </ac:picMkLst>
        </pc:picChg>
        <pc:picChg chg="del">
          <ac:chgData name="Ms Nandini Savoo" userId="S::n.savoo@mric.mu::5c505fab-746c-4bfe-847a-eb5dd27f3089" providerId="AD" clId="Web-{54B414DC-A6AF-A9C0-A7A4-B0842A335EB6}" dt="2022-02-23T04:42:38.538" v="53"/>
          <ac:picMkLst>
            <pc:docMk/>
            <pc:sldMk cId="2503447376" sldId="2485"/>
            <ac:picMk id="7" creationId="{EE3195E5-A93D-4333-AE12-A99FCA50CDDA}"/>
          </ac:picMkLst>
        </pc:picChg>
        <pc:picChg chg="add mod">
          <ac:chgData name="Ms Nandini Savoo" userId="S::n.savoo@mric.mu::5c505fab-746c-4bfe-847a-eb5dd27f3089" providerId="AD" clId="Web-{54B414DC-A6AF-A9C0-A7A4-B0842A335EB6}" dt="2022-02-23T04:45:49.280" v="95" actId="14100"/>
          <ac:picMkLst>
            <pc:docMk/>
            <pc:sldMk cId="2503447376" sldId="2485"/>
            <ac:picMk id="10" creationId="{EA8BA3BA-2C94-4876-ADAF-1E6DADD4A74D}"/>
          </ac:picMkLst>
        </pc:picChg>
        <pc:picChg chg="add mod">
          <ac:chgData name="Ms Nandini Savoo" userId="S::n.savoo@mric.mu::5c505fab-746c-4bfe-847a-eb5dd27f3089" providerId="AD" clId="Web-{54B414DC-A6AF-A9C0-A7A4-B0842A335EB6}" dt="2022-02-23T04:53:32.967" v="210" actId="1076"/>
          <ac:picMkLst>
            <pc:docMk/>
            <pc:sldMk cId="2503447376" sldId="2485"/>
            <ac:picMk id="12" creationId="{C44F145D-E08D-4050-8807-31104FC159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4265FD-4E3F-4008-BF0D-92438DDF38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1FABC-D2A4-4DDD-AE15-415703DDD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B9CF0-A540-4793-A5F3-F4917CFDDCB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BBAB0-AE2E-4EA6-BE3D-A8C4DA400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D462F-4914-49FC-A851-7FFFE9D6E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2B72-BD1C-4F41-B10E-CA0BEB179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0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03753-A5BE-4D79-AEA9-C0A65A6F885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BE989-76B8-4F13-9267-01FDA45C4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3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BE989-76B8-4F13-9267-01FDA45C43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25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9FB41AE7-07AD-43D7-9418-6D32BE5E31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71014" y="0"/>
            <a:ext cx="12263015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46D6A0C-E2C3-43CB-83D0-B5F6221079CA}"/>
              </a:ext>
            </a:extLst>
          </p:cNvPr>
          <p:cNvGrpSpPr/>
          <p:nvPr userDrawn="1"/>
        </p:nvGrpSpPr>
        <p:grpSpPr>
          <a:xfrm flipH="1">
            <a:off x="2076201" y="1374278"/>
            <a:ext cx="7324427" cy="3883523"/>
            <a:chOff x="252031" y="-22763"/>
            <a:chExt cx="7324426" cy="726996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97D03F-0BE2-458F-92A2-4FE73B0FBF51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C96296-0FBF-47A5-9D6A-5D9BB647A4D7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F17719-10FE-433E-9CCC-4509DE17F22A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E73F1A-AAF0-4EB4-8DF0-C152BD93C6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91372" y="2238426"/>
            <a:ext cx="6609256" cy="1508126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075AE6-92D3-4205-B268-E1AD6C590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1372" y="3838629"/>
            <a:ext cx="6609256" cy="450503"/>
          </a:xfrm>
        </p:spPr>
        <p:txBody>
          <a:bodyPr/>
          <a:lstStyle>
            <a:lvl1pPr marL="0" indent="0" algn="ctr">
              <a:buNone/>
              <a:defRPr sz="2400" spc="300">
                <a:solidFill>
                  <a:srgbClr val="2F3342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68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B599FEC8-12D0-4EB5-8573-C891D56C84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71014" y="0"/>
            <a:ext cx="12263015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4491700-C4EB-4143-ACD3-DE153BF9DD9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06094" y="4127457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1BF64E-D1E6-463D-B3F0-1491C107C8B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49EC66-F633-4F8B-BA43-E48843E5AD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9372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30" y="0"/>
            <a:ext cx="4919153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DCA22-1DF2-42CB-8741-F0CE575E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5" y="1676400"/>
            <a:ext cx="5196241" cy="3352800"/>
          </a:xfrm>
        </p:spPr>
        <p:txBody>
          <a:bodyPr>
            <a:normAutofit/>
          </a:bodyPr>
          <a:lstStyle>
            <a:lvl1pPr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D89F3-6B87-4C54-83B9-A6481CB4F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396" y="365125"/>
            <a:ext cx="4114801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79D679C-E90D-4916-BCE6-71C32B831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9939" y="1088572"/>
            <a:ext cx="4572000" cy="45720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07A3F-3DCD-44DD-AF42-32098DCC3A7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DB279-F403-4D2A-8D1B-FB3C81796B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6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29" y="0"/>
            <a:ext cx="9927771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325050-38BE-4AB2-B450-8DC9C0EDD386}"/>
              </a:ext>
            </a:extLst>
          </p:cNvPr>
          <p:cNvGrpSpPr/>
          <p:nvPr userDrawn="1"/>
        </p:nvGrpSpPr>
        <p:grpSpPr>
          <a:xfrm>
            <a:off x="883522" y="408327"/>
            <a:ext cx="5276607" cy="5768636"/>
            <a:chOff x="883522" y="408327"/>
            <a:chExt cx="5276606" cy="576863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68A4CE-A5FD-4656-82E1-43D586CC441E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66B1E37-8CEC-44ED-A239-C755B72AC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25781" y="1107282"/>
              <a:ext cx="4572000" cy="457200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E28405-97F5-4E03-86F1-FAE2FEA6CFF8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719FCC9B-E3B8-49CF-BD22-D553FFAA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501775"/>
            <a:ext cx="4351911" cy="2384466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21EA87-CE67-4A1E-B2E0-513F775C7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199" y="3886243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26DCC3-B99B-481C-AC63-F17D5215DCC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D24A36-5F75-40A5-8DA4-0364F4492F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43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B599FEC8-12D0-4EB5-8573-C891D56C84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71014" y="0"/>
            <a:ext cx="12263015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4491700-C4EB-4143-ACD3-DE153BF9DD9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06094" y="4127457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1BF64E-D1E6-463D-B3F0-1491C107C8B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49EC66-F633-4F8B-BA43-E48843E5AD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9958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C3A4379-5E89-42FE-AA5C-BEA0CDFCDD6F}"/>
              </a:ext>
            </a:extLst>
          </p:cNvPr>
          <p:cNvSpPr/>
          <p:nvPr userDrawn="1"/>
        </p:nvSpPr>
        <p:spPr>
          <a:xfrm>
            <a:off x="4887685" y="1431586"/>
            <a:ext cx="2873833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8A5A1-070F-43C9-B2D5-C557B0D72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883" y="1061132"/>
            <a:ext cx="3464717" cy="823912"/>
          </a:xfrm>
          <a:ln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CBEC1-2F48-4E90-ADF0-BEE2B9E47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883" y="2108201"/>
            <a:ext cx="3464717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600">
                <a:solidFill>
                  <a:srgbClr val="2F3342"/>
                </a:solidFill>
              </a:defRPr>
            </a:lvl1pPr>
            <a:lvl2pPr>
              <a:lnSpc>
                <a:spcPct val="150000"/>
              </a:lnSpc>
              <a:defRPr sz="1400">
                <a:solidFill>
                  <a:srgbClr val="2F3342"/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rgbClr val="2F3342"/>
                </a:solidFill>
              </a:defRPr>
            </a:lvl3pPr>
            <a:lvl4pPr>
              <a:lnSpc>
                <a:spcPct val="150000"/>
              </a:lnSpc>
              <a:defRPr sz="1100">
                <a:solidFill>
                  <a:srgbClr val="2F3342"/>
                </a:solidFill>
              </a:defRPr>
            </a:lvl4pPr>
            <a:lvl5pPr>
              <a:lnSpc>
                <a:spcPct val="150000"/>
              </a:lnSpc>
              <a:defRPr sz="1100">
                <a:solidFill>
                  <a:srgbClr val="2F334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67F380C-58A9-4490-AC57-579A90290F3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153400" y="1061132"/>
            <a:ext cx="3464717" cy="823912"/>
          </a:xfrm>
          <a:ln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DA285A94-0E4E-47DC-8E61-41F684F3700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153400" y="2108201"/>
            <a:ext cx="3464717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600">
                <a:solidFill>
                  <a:srgbClr val="2F3342"/>
                </a:solidFill>
              </a:defRPr>
            </a:lvl1pPr>
            <a:lvl2pPr>
              <a:lnSpc>
                <a:spcPct val="150000"/>
              </a:lnSpc>
              <a:defRPr sz="1400">
                <a:solidFill>
                  <a:srgbClr val="2F3342"/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rgbClr val="2F3342"/>
                </a:solidFill>
              </a:defRPr>
            </a:lvl3pPr>
            <a:lvl4pPr>
              <a:lnSpc>
                <a:spcPct val="150000"/>
              </a:lnSpc>
              <a:defRPr sz="1100">
                <a:solidFill>
                  <a:srgbClr val="2F3342"/>
                </a:solidFill>
              </a:defRPr>
            </a:lvl4pPr>
            <a:lvl5pPr>
              <a:lnSpc>
                <a:spcPct val="150000"/>
              </a:lnSpc>
              <a:defRPr sz="1100">
                <a:solidFill>
                  <a:srgbClr val="2F334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EDCBFD0-7AE5-4346-AD3A-01F956626091}"/>
              </a:ext>
            </a:extLst>
          </p:cNvPr>
          <p:cNvSpPr/>
          <p:nvPr userDrawn="1"/>
        </p:nvSpPr>
        <p:spPr>
          <a:xfrm>
            <a:off x="4430485" y="0"/>
            <a:ext cx="2873833" cy="5426414"/>
          </a:xfrm>
          <a:prstGeom prst="rect">
            <a:avLst/>
          </a:prstGeom>
          <a:noFill/>
          <a:ln w="88900">
            <a:solidFill>
              <a:srgbClr val="2F3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354FBDC8-CD65-4972-A821-C25297B1A8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59084" y="489291"/>
            <a:ext cx="2873833" cy="592092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0FCBE5-63C0-4DC7-8687-C2C76ABBDDB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240C4-B3CD-49AA-8C48-9FE7AA1FE3D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 hidden="1">
            <a:extLst>
              <a:ext uri="{FF2B5EF4-FFF2-40B4-BE49-F238E27FC236}">
                <a16:creationId xmlns:a16="http://schemas.microsoft.com/office/drawing/2014/main" id="{A43A44DE-9B7B-49B8-AE13-95164A3FA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5" y="0"/>
            <a:ext cx="3605999" cy="11887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0742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90E16-AEC5-4F82-85B0-DDEA26AA9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27371" y="0"/>
            <a:ext cx="546462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D40C7A-92CE-46D6-B056-C75D73663328}"/>
              </a:ext>
            </a:extLst>
          </p:cNvPr>
          <p:cNvSpPr/>
          <p:nvPr userDrawn="1"/>
        </p:nvSpPr>
        <p:spPr>
          <a:xfrm>
            <a:off x="609600" y="391887"/>
            <a:ext cx="7075715" cy="5878284"/>
          </a:xfrm>
          <a:prstGeom prst="rect">
            <a:avLst/>
          </a:prstGeom>
          <a:noFill/>
          <a:ln w="127000">
            <a:solidFill>
              <a:srgbClr val="2F3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1A2116-206B-49CD-9ECC-078E4F72904C}"/>
              </a:ext>
            </a:extLst>
          </p:cNvPr>
          <p:cNvSpPr/>
          <p:nvPr userDrawn="1"/>
        </p:nvSpPr>
        <p:spPr>
          <a:xfrm>
            <a:off x="979713" y="1181214"/>
            <a:ext cx="6117771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9E75A6-06C5-49D0-9164-3098CE0E53D8}"/>
              </a:ext>
            </a:extLst>
          </p:cNvPr>
          <p:cNvSpPr/>
          <p:nvPr userDrawn="1"/>
        </p:nvSpPr>
        <p:spPr>
          <a:xfrm>
            <a:off x="957943" y="655467"/>
            <a:ext cx="5769428" cy="570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F0F519-65FC-434F-8F2F-F778A20A8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5" y="1480457"/>
            <a:ext cx="5138057" cy="587876"/>
          </a:xfrm>
        </p:spPr>
        <p:txBody>
          <a:bodyPr anchor="b"/>
          <a:lstStyle>
            <a:lvl1pPr>
              <a:defRPr sz="3200" b="1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E2B8D-1C12-403F-BE59-ECC565466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7945" y="2546853"/>
            <a:ext cx="5138057" cy="339674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>
                <a:solidFill>
                  <a:srgbClr val="2F3342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9EF0584-D46D-4C21-99D2-074ADF23E01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79715" y="2095549"/>
            <a:ext cx="4958100" cy="365125"/>
          </a:xfrm>
        </p:spPr>
        <p:txBody>
          <a:bodyPr>
            <a:noAutofit/>
          </a:bodyPr>
          <a:lstStyle>
            <a:lvl1pPr marL="0" indent="0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FC205-B079-430E-B82F-CBF6F56DE09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82B84E2-AAE4-4BC1-8C01-AF4ABADD6ED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51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E9CCD-6BB8-4209-A6BA-85186795608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400192" y="470641"/>
            <a:ext cx="5220309" cy="59167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8CB484-5390-4B2F-9BFB-D0733BEE88A5}"/>
              </a:ext>
            </a:extLst>
          </p:cNvPr>
          <p:cNvGrpSpPr/>
          <p:nvPr userDrawn="1"/>
        </p:nvGrpSpPr>
        <p:grpSpPr>
          <a:xfrm>
            <a:off x="657062" y="435126"/>
            <a:ext cx="5134751" cy="6215741"/>
            <a:chOff x="252031" y="391887"/>
            <a:chExt cx="7433283" cy="621574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8354BDC-9788-4AB5-A841-99D95C68804F}"/>
                </a:ext>
              </a:extLst>
            </p:cNvPr>
            <p:cNvSpPr/>
            <p:nvPr userDrawn="1"/>
          </p:nvSpPr>
          <p:spPr>
            <a:xfrm>
              <a:off x="979713" y="1181214"/>
              <a:ext cx="6117771" cy="5426414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6778BD9-B865-4156-B319-6A8242F0D4D5}"/>
                </a:ext>
              </a:extLst>
            </p:cNvPr>
            <p:cNvSpPr/>
            <p:nvPr userDrawn="1"/>
          </p:nvSpPr>
          <p:spPr>
            <a:xfrm>
              <a:off x="609600" y="391887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EB70006-7799-4F63-912B-45662CE14500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167" y="1099004"/>
            <a:ext cx="4226024" cy="573989"/>
          </a:xfrm>
        </p:spPr>
        <p:txBody>
          <a:bodyPr lIns="0" rIns="0">
            <a:noAutofit/>
          </a:bodyPr>
          <a:lstStyle>
            <a:lvl1pPr>
              <a:defRPr sz="3200" b="1" spc="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167" y="2145234"/>
            <a:ext cx="4226024" cy="3857329"/>
          </a:xfrm>
        </p:spPr>
        <p:txBody>
          <a:bodyPr lIns="0" rIns="0">
            <a:normAutofit/>
          </a:bodyPr>
          <a:lstStyle>
            <a:lvl1pPr>
              <a:lnSpc>
                <a:spcPct val="150000"/>
              </a:lnSpc>
              <a:defRPr sz="1600">
                <a:solidFill>
                  <a:srgbClr val="2F3342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rgbClr val="2F3342"/>
                </a:solidFill>
              </a:defRPr>
            </a:lvl2pPr>
            <a:lvl3pPr>
              <a:lnSpc>
                <a:spcPct val="150000"/>
              </a:lnSpc>
              <a:defRPr sz="1400">
                <a:solidFill>
                  <a:srgbClr val="2F3342"/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rgbClr val="2F3342"/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rgbClr val="2F334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CAAB964-0A56-4842-AA82-7610F726CD1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11804" y="1737564"/>
            <a:ext cx="4197803" cy="407670"/>
          </a:xfrm>
        </p:spPr>
        <p:txBody>
          <a:bodyPr lIns="0" rIns="0">
            <a:noAutofit/>
          </a:bodyPr>
          <a:lstStyle>
            <a:lvl1pPr marL="0" indent="0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066D4-321A-48BF-84C2-18FC1D7184A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DB4336-A0EC-4019-904C-11240535876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9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46D6A0C-E2C3-43CB-83D0-B5F6221079CA}"/>
              </a:ext>
            </a:extLst>
          </p:cNvPr>
          <p:cNvGrpSpPr/>
          <p:nvPr userDrawn="1"/>
        </p:nvGrpSpPr>
        <p:grpSpPr>
          <a:xfrm flipH="1">
            <a:off x="2076201" y="1374278"/>
            <a:ext cx="7324427" cy="3883523"/>
            <a:chOff x="252031" y="-22763"/>
            <a:chExt cx="7324426" cy="72699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C96296-0FBF-47A5-9D6A-5D9BB647A4D7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97D03F-0BE2-458F-92A2-4FE73B0FBF51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F17719-10FE-433E-9CCC-4509DE17F22A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E73F1A-AAF0-4EB4-8DF0-C152BD93C6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91372" y="2238426"/>
            <a:ext cx="6609256" cy="1508126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075AE6-92D3-4205-B268-E1AD6C590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1372" y="3838629"/>
            <a:ext cx="6609256" cy="450503"/>
          </a:xfrm>
        </p:spPr>
        <p:txBody>
          <a:bodyPr/>
          <a:lstStyle>
            <a:lvl1pPr marL="0" indent="0" algn="ctr">
              <a:buNone/>
              <a:defRPr sz="2400" spc="300">
                <a:solidFill>
                  <a:schemeClr val="tx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122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F17219-39C2-44C1-BFC9-BA0D7ACD78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87118E-1B0A-407B-BDCE-B343BC9F92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EC8E835-7291-427D-948E-B544E36AD12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06095" y="4127457"/>
            <a:ext cx="4351911" cy="29643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20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marL="228594" lvl="0" indent="-228594" algn="ctr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2599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F17219-39C2-44C1-BFC9-BA0D7ACD78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87118E-1B0A-407B-BDCE-B343BC9F92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EC8E835-7291-427D-948E-B544E36AD12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06095" y="4127457"/>
            <a:ext cx="4351911" cy="29643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20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marL="228594" lvl="0" indent="-228594" algn="ctr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38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30" y="0"/>
            <a:ext cx="4919153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DCA22-1DF2-42CB-8741-F0CE575E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5" y="1676400"/>
            <a:ext cx="5196241" cy="3352800"/>
          </a:xfrm>
        </p:spPr>
        <p:txBody>
          <a:bodyPr>
            <a:normAutofit/>
          </a:bodyPr>
          <a:lstStyle>
            <a:lvl1pPr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D89F3-6B87-4C54-83B9-A6481CB4F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396" y="365125"/>
            <a:ext cx="4114801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79D679C-E90D-4916-BCE6-71C32B831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9939" y="1088572"/>
            <a:ext cx="4572000" cy="45720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07A3F-3DCD-44DD-AF42-32098DCC3A7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DB279-F403-4D2A-8D1B-FB3C81796B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3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F17219-39C2-44C1-BFC9-BA0D7ACD78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87118E-1B0A-407B-BDCE-B343BC9F92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EC8E835-7291-427D-948E-B544E36AD12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06095" y="4127457"/>
            <a:ext cx="4351911" cy="29643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20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marL="228594" lvl="0" indent="-228594" algn="ctr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29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F17219-39C2-44C1-BFC9-BA0D7ACD78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87118E-1B0A-407B-BDCE-B343BC9F92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EC8E835-7291-427D-948E-B544E36AD12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06095" y="4127457"/>
            <a:ext cx="4351911" cy="29643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2000" cap="all" spc="600" baseline="0">
                <a:solidFill>
                  <a:schemeClr val="tx1"/>
                </a:solidFill>
                <a:latin typeface="+mj-lt"/>
              </a:defRPr>
            </a:lvl1pPr>
          </a:lstStyle>
          <a:p>
            <a:pPr marL="228594" lvl="0" indent="-228594" algn="ctr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3729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8A5A1-070F-43C9-B2D5-C557B0D72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883" y="1061132"/>
            <a:ext cx="3464717" cy="823912"/>
          </a:xfrm>
          <a:ln>
            <a:noFill/>
          </a:ln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EDCBFD0-7AE5-4346-AD3A-01F956626091}"/>
              </a:ext>
            </a:extLst>
          </p:cNvPr>
          <p:cNvSpPr/>
          <p:nvPr userDrawn="1"/>
        </p:nvSpPr>
        <p:spPr>
          <a:xfrm>
            <a:off x="4430485" y="0"/>
            <a:ext cx="2873833" cy="5426414"/>
          </a:xfrm>
          <a:prstGeom prst="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1F4A2F-9480-4E94-806C-5D65C71D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5" y="0"/>
            <a:ext cx="3834596" cy="1124404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3A4379-5E89-42FE-AA5C-BEA0CDFCDD6F}"/>
              </a:ext>
            </a:extLst>
          </p:cNvPr>
          <p:cNvSpPr/>
          <p:nvPr userDrawn="1"/>
        </p:nvSpPr>
        <p:spPr>
          <a:xfrm>
            <a:off x="4887685" y="1431586"/>
            <a:ext cx="2873833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A028-023B-4883-9A48-70FD7A2E52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625CC-388D-4655-BFA6-2CC4FD9E889D}"/>
              </a:ext>
            </a:extLst>
          </p:cNvPr>
          <p:cNvSpPr/>
          <p:nvPr userDrawn="1"/>
        </p:nvSpPr>
        <p:spPr>
          <a:xfrm>
            <a:off x="4659082" y="447791"/>
            <a:ext cx="2873833" cy="5957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AA6DE-6D7A-4135-8B9F-99A91527F2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7A78D63-E00C-4155-A5B2-B3431A09A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53397" y="1061132"/>
            <a:ext cx="3464721" cy="823912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b="1" dirty="0">
                <a:solidFill>
                  <a:schemeClr val="tx1"/>
                </a:solidFill>
                <a:latin typeface="+mj-lt"/>
              </a:defRPr>
            </a:lvl1pPr>
          </a:lstStyle>
          <a:p>
            <a:pPr marL="228594" lvl="0" indent="-228594" algn="ctr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12AF2780-75D3-4992-93BC-8EA50C648A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53396" y="2108201"/>
            <a:ext cx="3464721" cy="36845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EAAE1C5B-7233-4F49-895F-7566CEB6D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883" y="2108201"/>
            <a:ext cx="3464717" cy="36845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02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EDCBFD0-7AE5-4346-AD3A-01F956626091}"/>
              </a:ext>
            </a:extLst>
          </p:cNvPr>
          <p:cNvSpPr/>
          <p:nvPr userDrawn="1"/>
        </p:nvSpPr>
        <p:spPr>
          <a:xfrm>
            <a:off x="4430485" y="0"/>
            <a:ext cx="2873833" cy="5426414"/>
          </a:xfrm>
          <a:prstGeom prst="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1F4A2F-9480-4E94-806C-5D65C71D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5" y="0"/>
            <a:ext cx="3834596" cy="1124404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3A4379-5E89-42FE-AA5C-BEA0CDFCDD6F}"/>
              </a:ext>
            </a:extLst>
          </p:cNvPr>
          <p:cNvSpPr/>
          <p:nvPr userDrawn="1"/>
        </p:nvSpPr>
        <p:spPr>
          <a:xfrm>
            <a:off x="4887685" y="1431586"/>
            <a:ext cx="2873833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A028-023B-4883-9A48-70FD7A2E52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625CC-388D-4655-BFA6-2CC4FD9E889D}"/>
              </a:ext>
            </a:extLst>
          </p:cNvPr>
          <p:cNvSpPr/>
          <p:nvPr userDrawn="1"/>
        </p:nvSpPr>
        <p:spPr>
          <a:xfrm>
            <a:off x="4659082" y="447791"/>
            <a:ext cx="2873833" cy="5957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AA6DE-6D7A-4135-8B9F-99A91527F2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20B4D13-5F10-4886-AF0F-09B6ABB5C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1" y="1431588"/>
            <a:ext cx="3467099" cy="4361203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dirty="0"/>
            </a:lvl1pPr>
            <a:lvl2pPr>
              <a:defRPr lang="en-US" sz="1400" dirty="0"/>
            </a:lvl2pPr>
            <a:lvl3pPr>
              <a:defRPr lang="en-US" sz="1200" dirty="0"/>
            </a:lvl3pPr>
            <a:lvl4pPr>
              <a:defRPr lang="en-US" sz="1100" dirty="0"/>
            </a:lvl4pPr>
            <a:lvl5pPr>
              <a:defRPr lang="en-US" sz="1100" dirty="0"/>
            </a:lvl5pPr>
          </a:lstStyle>
          <a:p>
            <a:pPr lvl="0">
              <a:lnSpc>
                <a:spcPct val="150000"/>
              </a:lnSpc>
            </a:pPr>
            <a:r>
              <a:rPr lang="en-US"/>
              <a:t>Click to edit Master text styles</a:t>
            </a:r>
          </a:p>
          <a:p>
            <a:pPr lvl="1">
              <a:lnSpc>
                <a:spcPct val="150000"/>
              </a:lnSpc>
            </a:pPr>
            <a:r>
              <a:rPr lang="en-US"/>
              <a:t>Second level</a:t>
            </a:r>
          </a:p>
          <a:p>
            <a:pPr lvl="2">
              <a:lnSpc>
                <a:spcPct val="150000"/>
              </a:lnSpc>
            </a:pPr>
            <a:r>
              <a:rPr lang="en-US"/>
              <a:t>Third level</a:t>
            </a:r>
          </a:p>
          <a:p>
            <a:pPr lvl="3">
              <a:lnSpc>
                <a:spcPct val="150000"/>
              </a:lnSpc>
            </a:pPr>
            <a:r>
              <a:rPr lang="en-US"/>
              <a:t>Fourth level</a:t>
            </a:r>
          </a:p>
          <a:p>
            <a:pPr lvl="4">
              <a:lnSpc>
                <a:spcPct val="150000"/>
              </a:lnSpc>
            </a:pPr>
            <a:r>
              <a:rPr lang="en-US"/>
              <a:t>Fifth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EE7BCAD4-8DB6-482F-8DC0-F6D653F92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53393" y="1431588"/>
            <a:ext cx="3467107" cy="4361203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dirty="0"/>
            </a:lvl1pPr>
            <a:lvl2pPr>
              <a:defRPr lang="en-US" sz="1400" dirty="0"/>
            </a:lvl2pPr>
            <a:lvl3pPr>
              <a:defRPr lang="en-US" sz="1200" dirty="0"/>
            </a:lvl3pPr>
            <a:lvl4pPr>
              <a:defRPr lang="en-US" sz="1100" dirty="0"/>
            </a:lvl4pPr>
            <a:lvl5pPr>
              <a:defRPr lang="en-US" sz="1100" dirty="0"/>
            </a:lvl5pPr>
          </a:lstStyle>
          <a:p>
            <a:pPr lvl="0">
              <a:lnSpc>
                <a:spcPct val="150000"/>
              </a:lnSpc>
            </a:pPr>
            <a:r>
              <a:rPr lang="en-US"/>
              <a:t>Click to edit Master text styles</a:t>
            </a:r>
          </a:p>
          <a:p>
            <a:pPr lvl="1">
              <a:lnSpc>
                <a:spcPct val="150000"/>
              </a:lnSpc>
            </a:pPr>
            <a:r>
              <a:rPr lang="en-US"/>
              <a:t>Second level</a:t>
            </a:r>
          </a:p>
          <a:p>
            <a:pPr lvl="2">
              <a:lnSpc>
                <a:spcPct val="150000"/>
              </a:lnSpc>
            </a:pPr>
            <a:r>
              <a:rPr lang="en-US"/>
              <a:t>Third level</a:t>
            </a:r>
          </a:p>
          <a:p>
            <a:pPr lvl="3">
              <a:lnSpc>
                <a:spcPct val="150000"/>
              </a:lnSpc>
            </a:pPr>
            <a:r>
              <a:rPr lang="en-US"/>
              <a:t>Fourth level</a:t>
            </a:r>
          </a:p>
          <a:p>
            <a:pPr lvl="4">
              <a:lnSpc>
                <a:spcPct val="150000"/>
              </a:lnSpc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0980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15BFBAA-B5F1-4F95-8C05-5E30A7076BD7}"/>
              </a:ext>
            </a:extLst>
          </p:cNvPr>
          <p:cNvSpPr/>
          <p:nvPr userDrawn="1"/>
        </p:nvSpPr>
        <p:spPr>
          <a:xfrm>
            <a:off x="1159727" y="1224451"/>
            <a:ext cx="4226024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7F3105-8D8F-4FF3-9A7F-0F067BB810A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7255-8347-4647-9EA2-7ED06A73C1A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F3E8482-B43D-4B69-8645-6B735F91B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478" y="587831"/>
            <a:ext cx="5326023" cy="527322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BC9CBF-CF7B-4E39-9FD1-961882EC596A}"/>
              </a:ext>
            </a:extLst>
          </p:cNvPr>
          <p:cNvSpPr/>
          <p:nvPr userDrawn="1"/>
        </p:nvSpPr>
        <p:spPr>
          <a:xfrm>
            <a:off x="657061" y="698704"/>
            <a:ext cx="4473025" cy="5701790"/>
          </a:xfrm>
          <a:prstGeom prst="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7A3D921-B9D5-42DC-9037-298968D94C95}"/>
              </a:ext>
            </a:extLst>
          </p:cNvPr>
          <p:cNvGrpSpPr/>
          <p:nvPr userDrawn="1"/>
        </p:nvGrpSpPr>
        <p:grpSpPr>
          <a:xfrm>
            <a:off x="657062" y="435124"/>
            <a:ext cx="5134751" cy="5965370"/>
            <a:chOff x="252031" y="391887"/>
            <a:chExt cx="7433283" cy="596537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A62F937-16D4-4A6C-B247-D0A62BC6560D}"/>
                </a:ext>
              </a:extLst>
            </p:cNvPr>
            <p:cNvSpPr/>
            <p:nvPr userDrawn="1"/>
          </p:nvSpPr>
          <p:spPr>
            <a:xfrm>
              <a:off x="609600" y="391887"/>
              <a:ext cx="7075714" cy="5878284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9335681-5A6F-48BE-8160-2000D0F242FB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E2B8D-1C12-403F-BE59-ECC565466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2" y="2546853"/>
            <a:ext cx="4101084" cy="339674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F0F519-65FC-434F-8F2F-F778A20A8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1480457"/>
            <a:ext cx="4101084" cy="979308"/>
          </a:xfrm>
        </p:spPr>
        <p:txBody>
          <a:bodyPr anchor="b"/>
          <a:lstStyle>
            <a:lvl1pPr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Rectangle 12" hidden="1">
            <a:extLst>
              <a:ext uri="{FF2B5EF4-FFF2-40B4-BE49-F238E27FC236}">
                <a16:creationId xmlns:a16="http://schemas.microsoft.com/office/drawing/2014/main" id="{116E8B30-475D-4275-8DC2-14C98F2F9B76}"/>
              </a:ext>
            </a:extLst>
          </p:cNvPr>
          <p:cNvSpPr/>
          <p:nvPr userDrawn="1"/>
        </p:nvSpPr>
        <p:spPr>
          <a:xfrm>
            <a:off x="1159727" y="1191137"/>
            <a:ext cx="4226024" cy="5426414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48310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6B8E8FD-E25A-4462-9917-754D6C619C75}"/>
              </a:ext>
            </a:extLst>
          </p:cNvPr>
          <p:cNvSpPr txBox="1">
            <a:spLocks/>
          </p:cNvSpPr>
          <p:nvPr userDrawn="1"/>
        </p:nvSpPr>
        <p:spPr>
          <a:xfrm>
            <a:off x="11549270" y="6468305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z="1200" smtClean="0">
                <a:solidFill>
                  <a:srgbClr val="2F3342"/>
                </a:solidFill>
              </a:rPr>
              <a:pPr/>
              <a:t>‹#›</a:t>
            </a:fld>
            <a:endParaRPr lang="en-US" sz="1200">
              <a:solidFill>
                <a:srgbClr val="2F3342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52D6C-9D51-45A1-A6B7-B21DC9A94A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1" name="Rectangle 10" descr="Open square accent block">
            <a:extLst>
              <a:ext uri="{FF2B5EF4-FFF2-40B4-BE49-F238E27FC236}">
                <a16:creationId xmlns:a16="http://schemas.microsoft.com/office/drawing/2014/main" id="{217FA8D4-1D05-4DF4-AA9D-364B6979733D}"/>
              </a:ext>
            </a:extLst>
          </p:cNvPr>
          <p:cNvSpPr/>
          <p:nvPr userDrawn="1"/>
        </p:nvSpPr>
        <p:spPr>
          <a:xfrm flipH="1">
            <a:off x="2685138" y="972459"/>
            <a:ext cx="9172647" cy="4843807"/>
          </a:xfrm>
          <a:prstGeom prst="rect">
            <a:avLst/>
          </a:prstGeom>
          <a:noFill/>
          <a:ln w="88900">
            <a:solidFill>
              <a:srgbClr val="2F3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9B1017-F981-4D2D-A14B-A857FC304F54}"/>
              </a:ext>
            </a:extLst>
          </p:cNvPr>
          <p:cNvSpPr/>
          <p:nvPr userDrawn="1"/>
        </p:nvSpPr>
        <p:spPr>
          <a:xfrm flipH="1">
            <a:off x="333835" y="1547133"/>
            <a:ext cx="11026363" cy="4702292"/>
          </a:xfrm>
          <a:prstGeom prst="rect">
            <a:avLst/>
          </a:prstGeom>
          <a:gradFill>
            <a:gsLst>
              <a:gs pos="0">
                <a:srgbClr val="038B30">
                  <a:alpha val="70000"/>
                </a:srgbClr>
              </a:gs>
              <a:gs pos="100000">
                <a:srgbClr val="C0F400">
                  <a:alpha val="70000"/>
                </a:srgbClr>
              </a:gs>
              <a:gs pos="50000">
                <a:srgbClr val="05EE55">
                  <a:alpha val="7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/>
              <a:t>2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+</a:t>
            </a:r>
          </a:p>
          <a:p>
            <a:pPr algn="ctr"/>
            <a:endParaRPr lang="en-US" sz="180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DD85E79-8DB4-4D93-979C-171105321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4F1136-B1CD-4171-BB47-0281C1974B22}"/>
              </a:ext>
            </a:extLst>
          </p:cNvPr>
          <p:cNvSpPr/>
          <p:nvPr userDrawn="1"/>
        </p:nvSpPr>
        <p:spPr>
          <a:xfrm>
            <a:off x="471340" y="1189038"/>
            <a:ext cx="11149160" cy="4834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9ADD4C-B26C-41B3-B492-DC9D032A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4313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4862A-62CA-4399-88B0-181961E0F691}"/>
              </a:ext>
            </a:extLst>
          </p:cNvPr>
          <p:cNvSpPr txBox="1">
            <a:spLocks/>
          </p:cNvSpPr>
          <p:nvPr userDrawn="1"/>
        </p:nvSpPr>
        <p:spPr>
          <a:xfrm>
            <a:off x="11549270" y="6468305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z="1200" smtClean="0">
                <a:solidFill>
                  <a:srgbClr val="2F3342"/>
                </a:solidFill>
              </a:rPr>
              <a:pPr/>
              <a:t>‹#›</a:t>
            </a:fld>
            <a:endParaRPr lang="en-US" sz="1200">
              <a:solidFill>
                <a:srgbClr val="2F3342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902D481-2888-4133-AD94-7700AA117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B113A8-E04C-44C2-962F-5FFA40FB78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0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29" y="0"/>
            <a:ext cx="9927771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325050-38BE-4AB2-B450-8DC9C0EDD386}"/>
              </a:ext>
            </a:extLst>
          </p:cNvPr>
          <p:cNvGrpSpPr/>
          <p:nvPr userDrawn="1"/>
        </p:nvGrpSpPr>
        <p:grpSpPr>
          <a:xfrm>
            <a:off x="883522" y="408327"/>
            <a:ext cx="5276607" cy="5768636"/>
            <a:chOff x="883522" y="408327"/>
            <a:chExt cx="5276606" cy="576863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68A4CE-A5FD-4656-82E1-43D586CC441E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66B1E37-8CEC-44ED-A239-C755B72AC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25781" y="1107282"/>
              <a:ext cx="4572000" cy="457200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E28405-97F5-4E03-86F1-FAE2FEA6CFF8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719FCC9B-E3B8-49CF-BD22-D553FFAA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501775"/>
            <a:ext cx="4351911" cy="2384466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21EA87-CE67-4A1E-B2E0-513F775C7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199" y="3886243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26DCC3-B99B-481C-AC63-F17D5215DCC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D24A36-5F75-40A5-8DA4-0364F4492F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3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B599FEC8-12D0-4EB5-8573-C891D56C84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71014" y="0"/>
            <a:ext cx="12263015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4491700-C4EB-4143-ACD3-DE153BF9DD9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06094" y="4127457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1BF64E-D1E6-463D-B3F0-1491C107C8B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49EC66-F633-4F8B-BA43-E48843E5AD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5697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30" y="0"/>
            <a:ext cx="4919153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DCA22-1DF2-42CB-8741-F0CE575E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5" y="1676400"/>
            <a:ext cx="5196241" cy="3352800"/>
          </a:xfrm>
        </p:spPr>
        <p:txBody>
          <a:bodyPr>
            <a:normAutofit/>
          </a:bodyPr>
          <a:lstStyle>
            <a:lvl1pPr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D89F3-6B87-4C54-83B9-A6481CB4F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396" y="365125"/>
            <a:ext cx="4114801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79D679C-E90D-4916-BCE6-71C32B831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9939" y="1088572"/>
            <a:ext cx="4572000" cy="45720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07A3F-3DCD-44DD-AF42-32098DCC3A7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DB279-F403-4D2A-8D1B-FB3C81796B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54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29" y="0"/>
            <a:ext cx="9927771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325050-38BE-4AB2-B450-8DC9C0EDD386}"/>
              </a:ext>
            </a:extLst>
          </p:cNvPr>
          <p:cNvGrpSpPr/>
          <p:nvPr userDrawn="1"/>
        </p:nvGrpSpPr>
        <p:grpSpPr>
          <a:xfrm>
            <a:off x="883522" y="408327"/>
            <a:ext cx="5276607" cy="5768636"/>
            <a:chOff x="883522" y="408327"/>
            <a:chExt cx="5276606" cy="576863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68A4CE-A5FD-4656-82E1-43D586CC441E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66B1E37-8CEC-44ED-A239-C755B72AC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25781" y="1107282"/>
              <a:ext cx="4572000" cy="457200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E28405-97F5-4E03-86F1-FAE2FEA6CFF8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719FCC9B-E3B8-49CF-BD22-D553FFAA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501775"/>
            <a:ext cx="4351911" cy="2384466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21EA87-CE67-4A1E-B2E0-513F775C7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199" y="3886243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26DCC3-B99B-481C-AC63-F17D5215DCC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D24A36-5F75-40A5-8DA4-0364F4492F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72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B599FEC8-12D0-4EB5-8573-C891D56C84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71014" y="0"/>
            <a:ext cx="12263015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BF3BF7F-F094-497C-9310-2FE8B059E82B}"/>
              </a:ext>
            </a:extLst>
          </p:cNvPr>
          <p:cNvGrpSpPr/>
          <p:nvPr userDrawn="1"/>
        </p:nvGrpSpPr>
        <p:grpSpPr>
          <a:xfrm flipH="1" flipV="1">
            <a:off x="3581401" y="451189"/>
            <a:ext cx="5276607" cy="5768636"/>
            <a:chOff x="883522" y="408327"/>
            <a:chExt cx="5276606" cy="57686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9E498-4E90-44A2-B49F-157DFF9E8581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2D9F108-8C30-4BEC-8122-BE2632644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39938" y="1088572"/>
              <a:ext cx="4572000" cy="457200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B546B5-7C56-40DD-B1DF-AE850DE5FDB3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C30FD01-9DD8-4ECA-AC52-7C41002A9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097" y="1742989"/>
            <a:ext cx="4351911" cy="3352800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4491700-C4EB-4143-ACD3-DE153BF9DD9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06094" y="4127457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1BF64E-D1E6-463D-B3F0-1491C107C8B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49EC66-F633-4F8B-BA43-E48843E5AD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422216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30" y="0"/>
            <a:ext cx="4919153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DCA22-1DF2-42CB-8741-F0CE575E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05" y="1676400"/>
            <a:ext cx="5196241" cy="3352800"/>
          </a:xfrm>
        </p:spPr>
        <p:txBody>
          <a:bodyPr>
            <a:normAutofit/>
          </a:bodyPr>
          <a:lstStyle>
            <a:lvl1pPr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D89F3-6B87-4C54-83B9-A6481CB4F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396" y="365125"/>
            <a:ext cx="4114801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79D679C-E90D-4916-BCE6-71C32B831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9939" y="1088572"/>
            <a:ext cx="4572000" cy="45720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07A3F-3DCD-44DD-AF42-32098DCC3A7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DB279-F403-4D2A-8D1B-FB3C81796B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20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E1CFFBA-D756-4740-B375-252727F02D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64229" y="0"/>
            <a:ext cx="9927771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325050-38BE-4AB2-B450-8DC9C0EDD386}"/>
              </a:ext>
            </a:extLst>
          </p:cNvPr>
          <p:cNvGrpSpPr/>
          <p:nvPr userDrawn="1"/>
        </p:nvGrpSpPr>
        <p:grpSpPr>
          <a:xfrm>
            <a:off x="883522" y="408327"/>
            <a:ext cx="5276607" cy="5768636"/>
            <a:chOff x="883522" y="408327"/>
            <a:chExt cx="5276606" cy="576863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68A4CE-A5FD-4656-82E1-43D586CC441E}"/>
                </a:ext>
              </a:extLst>
            </p:cNvPr>
            <p:cNvSpPr/>
            <p:nvPr/>
          </p:nvSpPr>
          <p:spPr>
            <a:xfrm>
              <a:off x="1808217" y="1403690"/>
              <a:ext cx="4351911" cy="4773273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66B1E37-8CEC-44ED-A239-C755B72AC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125781" y="1107282"/>
              <a:ext cx="4572000" cy="457200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E28405-97F5-4E03-86F1-FAE2FEA6CFF8}"/>
                </a:ext>
              </a:extLst>
            </p:cNvPr>
            <p:cNvSpPr/>
            <p:nvPr/>
          </p:nvSpPr>
          <p:spPr>
            <a:xfrm>
              <a:off x="883522" y="408327"/>
              <a:ext cx="4351911" cy="477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/>
                <a:t>2</a:t>
              </a:r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endParaRPr lang="en-US" sz="1800"/>
            </a:p>
            <a:p>
              <a:pPr algn="ctr"/>
              <a:r>
                <a:rPr lang="en-US" sz="1800"/>
                <a:t>+</a:t>
              </a:r>
            </a:p>
            <a:p>
              <a:pPr algn="ctr"/>
              <a:endParaRPr lang="en-US" sz="180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719FCC9B-E3B8-49CF-BD22-D553FFAA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501775"/>
            <a:ext cx="4351911" cy="2384466"/>
          </a:xfrm>
        </p:spPr>
        <p:txBody>
          <a:bodyPr>
            <a:normAutofit/>
          </a:bodyPr>
          <a:lstStyle>
            <a:lvl1pPr algn="ctr">
              <a:defRPr sz="4400" b="1" spc="300">
                <a:solidFill>
                  <a:srgbClr val="2F334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21EA87-CE67-4A1E-B2E0-513F775C7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199" y="3886243"/>
            <a:ext cx="4351911" cy="296437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2000" spc="600">
                <a:solidFill>
                  <a:srgbClr val="2F3342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26DCC3-B99B-481C-AC63-F17D5215DCC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D24A36-5F75-40A5-8DA4-0364F4492F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95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C39E4676-2097-45B1-B554-0DFE67952792}"/>
              </a:ext>
            </a:extLst>
          </p:cNvPr>
          <p:cNvSpPr/>
          <p:nvPr userDrawn="1"/>
        </p:nvSpPr>
        <p:spPr>
          <a:xfrm flipH="1">
            <a:off x="11549269" y="6356350"/>
            <a:ext cx="642731" cy="501650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27C465-B000-4905-9328-DBAB7930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4" y="0"/>
            <a:ext cx="110002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F3059-D5B9-418C-A60B-C3C8E261E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884" y="1188720"/>
            <a:ext cx="11024616" cy="4988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7F727-48BD-4EB4-B57F-5AC03BEB1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5884" y="64563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9B3254E-B445-46A8-8E69-B2596E25A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13649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7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72" r:id="rId8"/>
    <p:sldLayoutId id="2147483673" r:id="rId9"/>
    <p:sldLayoutId id="2147483674" r:id="rId10"/>
    <p:sldLayoutId id="2147483650" r:id="rId11"/>
    <p:sldLayoutId id="2147483664" r:id="rId12"/>
    <p:sldLayoutId id="2147483651" r:id="rId13"/>
    <p:sldLayoutId id="2147483653" r:id="rId14"/>
    <p:sldLayoutId id="2147483657" r:id="rId15"/>
    <p:sldLayoutId id="2147483663" r:id="rId16"/>
    <p:sldLayoutId id="2147483670" r:id="rId17"/>
    <p:sldLayoutId id="2147483682" r:id="rId18"/>
    <p:sldLayoutId id="2147483683" r:id="rId19"/>
    <p:sldLayoutId id="2147483675" r:id="rId20"/>
    <p:sldLayoutId id="2147483669" r:id="rId21"/>
    <p:sldLayoutId id="2147483667" r:id="rId22"/>
    <p:sldLayoutId id="2147483668" r:id="rId23"/>
    <p:sldLayoutId id="2147483666" r:id="rId24"/>
    <p:sldLayoutId id="2147483671" r:id="rId25"/>
    <p:sldLayoutId id="2147483655" r:id="rId26"/>
  </p:sldLayoutIdLst>
  <p:hf hd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3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lobe-net.com/green-economy/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3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FF49B5B-7A67-4B52-9694-04E4B95D5BD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b="139"/>
          <a:stretch>
            <a:fillRect/>
          </a:stretch>
        </p:blipFill>
        <p:spPr/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929035" cy="3883523"/>
            <a:chOff x="252032" y="-22763"/>
            <a:chExt cx="7324425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2"/>
              <a:ext cx="6366993" cy="6065989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2" y="655467"/>
              <a:ext cx="6663790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1853" y="1910922"/>
            <a:ext cx="7075713" cy="1345807"/>
          </a:xfrm>
        </p:spPr>
        <p:txBody>
          <a:bodyPr>
            <a:normAutofit/>
          </a:bodyPr>
          <a:lstStyle/>
          <a:p>
            <a:pPr algn="ctr"/>
            <a:r>
              <a:rPr lang="en-GB" sz="4000">
                <a:latin typeface="Calibri"/>
                <a:cs typeface="Calibri"/>
              </a:rPr>
              <a:t>Les Assises de la Recherche et de l'Innovation</a:t>
            </a:r>
            <a:endParaRPr lang="en-US" sz="4000" err="1">
              <a:latin typeface="Calibri"/>
              <a:cs typeface="Calibri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935280A-EBD5-4EFA-81A0-313C85F98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739" y="3309117"/>
            <a:ext cx="6609256" cy="687857"/>
          </a:xfrm>
        </p:spPr>
        <p:txBody>
          <a:bodyPr>
            <a:normAutofit/>
          </a:bodyPr>
          <a:lstStyle/>
          <a:p>
            <a:pPr lvl="0" algn="ctr"/>
            <a:r>
              <a:rPr lang="en-US" sz="3600" i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Blue</a:t>
            </a:r>
            <a:r>
              <a:rPr lang="en-US" sz="3600" i="1">
                <a:solidFill>
                  <a:srgbClr val="64AD4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i="1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3600" i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</a:t>
            </a:r>
            <a:r>
              <a:rPr lang="en-US" sz="3600" i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i="1"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</a:p>
        </p:txBody>
      </p:sp>
      <p:sp>
        <p:nvSpPr>
          <p:cNvPr id="10" name="Subtitle 6">
            <a:extLst>
              <a:ext uri="{FF2B5EF4-FFF2-40B4-BE49-F238E27FC236}">
                <a16:creationId xmlns:a16="http://schemas.microsoft.com/office/drawing/2014/main" id="{CC363F1B-1453-4CF8-A457-3934B9EBC87C}"/>
              </a:ext>
            </a:extLst>
          </p:cNvPr>
          <p:cNvSpPr txBox="1">
            <a:spLocks/>
          </p:cNvSpPr>
          <p:nvPr/>
        </p:nvSpPr>
        <p:spPr>
          <a:xfrm>
            <a:off x="3093675" y="3996973"/>
            <a:ext cx="6609256" cy="6878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spc="300">
                <a:solidFill>
                  <a:srgbClr val="2F334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600" i="1" dirty="0">
                <a:latin typeface="Calibri"/>
                <a:cs typeface="Calibri"/>
              </a:rPr>
              <a:t>Barriers and Improvement</a:t>
            </a:r>
            <a:endParaRPr lang="en-US" sz="2600" i="1" dirty="0">
              <a:latin typeface="Calibri"/>
              <a:cs typeface="Calibri"/>
            </a:endParaRPr>
          </a:p>
          <a:p>
            <a:r>
              <a:rPr lang="en-GB" sz="2600" i="1" dirty="0">
                <a:cs typeface="Calibri"/>
              </a:rPr>
              <a:t>28 April 2022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FC91B5D-3AA7-4C0E-982A-415A117A3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7" y="226385"/>
            <a:ext cx="1508716" cy="106770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647D0F-7B8F-415B-8A92-956E3AE6ABAA}"/>
              </a:ext>
            </a:extLst>
          </p:cNvPr>
          <p:cNvSpPr txBox="1"/>
          <p:nvPr/>
        </p:nvSpPr>
        <p:spPr>
          <a:xfrm>
            <a:off x="-19166" y="6597403"/>
            <a:ext cx="62218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>
                <a:hlinkClick r:id="rId5"/>
              </a:rPr>
              <a:t>https://globe-net.com/green-economy/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621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7345C9-F6DC-4125-AB4A-18A1AD57E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925664" y="94087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 dirty="0">
                <a:latin typeface="+mj-lt"/>
                <a:ea typeface="+mj-ea"/>
                <a:cs typeface="+mj-cs"/>
              </a:rPr>
              <a:t>Improvement in blue sector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8188" y="682543"/>
            <a:ext cx="11667280" cy="6129050"/>
          </a:xfrm>
          <a:prstGeom prst="rect">
            <a:avLst/>
          </a:prstGeom>
          <a:gradFill flip="none" rotWithShape="1">
            <a:gsLst>
              <a:gs pos="0">
                <a:srgbClr val="43CEFF">
                  <a:tint val="66000"/>
                  <a:satMod val="160000"/>
                </a:srgbClr>
              </a:gs>
              <a:gs pos="50000">
                <a:srgbClr val="43CEFF">
                  <a:tint val="44500"/>
                  <a:satMod val="160000"/>
                </a:srgbClr>
              </a:gs>
              <a:gs pos="100000">
                <a:srgbClr val="43CEFF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Enhance aquaculture and fisheries development</a:t>
            </a:r>
            <a:endParaRPr lang="en-GB" sz="24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Acquisition of oceanographic data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Modelling of coastal and oceanic processes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Exploration and mapping of resources in the nearshore and oceanic waters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 Address global issues - climate change, coastal erosion, marine pollution, maintain  marine ecosystems</a:t>
            </a:r>
            <a:endParaRPr lang="en-GB" sz="24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Monitoring: control and surveillance to fight illegal unreported and unregulated fishing</a:t>
            </a:r>
            <a:endParaRPr lang="en-GB" sz="2400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Implement projects in emerging sectors (biotechnology and renewable energy, biodiversity, AI): attract investors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Promote R&amp;D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j-lt"/>
              </a:rPr>
              <a:t>Develop a circular economy (eliminate waste, circulate materials, regenerate nature)</a:t>
            </a:r>
          </a:p>
        </p:txBody>
      </p:sp>
    </p:spTree>
    <p:extLst>
      <p:ext uri="{BB962C8B-B14F-4D97-AF65-F5344CB8AC3E}">
        <p14:creationId xmlns:p14="http://schemas.microsoft.com/office/powerpoint/2010/main" val="388035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7345C9-F6DC-4125-AB4A-18A1AD57E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845947" y="260350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>
                <a:latin typeface="+mj-lt"/>
                <a:ea typeface="+mj-ea"/>
                <a:cs typeface="+mj-cs"/>
              </a:rPr>
              <a:t>Improvement in blue sector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9373" y="2669495"/>
            <a:ext cx="9059926" cy="3108543"/>
          </a:xfrm>
          <a:prstGeom prst="rect">
            <a:avLst/>
          </a:prstGeom>
          <a:gradFill flip="none" rotWithShape="1">
            <a:gsLst>
              <a:gs pos="0">
                <a:srgbClr val="43CEFF">
                  <a:tint val="66000"/>
                  <a:satMod val="160000"/>
                </a:srgbClr>
              </a:gs>
              <a:gs pos="50000">
                <a:srgbClr val="43CEFF">
                  <a:tint val="44500"/>
                  <a:satMod val="160000"/>
                </a:srgbClr>
              </a:gs>
              <a:gs pos="100000">
                <a:srgbClr val="43CEFF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+mj-lt"/>
              </a:rPr>
              <a:t>New legal and regulatory framework required to enable sustainable exploration of seabed minerals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+mj-lt"/>
              </a:rPr>
              <a:t>Need for an Ocean Observatory E-platform – A platform to collect, store, organise and provide access to </a:t>
            </a:r>
            <a:r>
              <a:rPr lang="en-GB" sz="2800" dirty="0" err="1">
                <a:solidFill>
                  <a:srgbClr val="000000"/>
                </a:solidFill>
                <a:latin typeface="+mj-lt"/>
              </a:rPr>
              <a:t>spatio</a:t>
            </a:r>
            <a:r>
              <a:rPr lang="en-GB" sz="2800" dirty="0">
                <a:solidFill>
                  <a:srgbClr val="000000"/>
                </a:solidFill>
                <a:latin typeface="+mj-lt"/>
              </a:rPr>
              <a:t>-temporal data relevant to ocean exploration and development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257" y="1195166"/>
            <a:ext cx="2516859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+mj-lt"/>
              </a:rPr>
              <a:t>Continental Shelf, Maritime Zones Administration and Exploration</a:t>
            </a:r>
          </a:p>
        </p:txBody>
      </p:sp>
    </p:spTree>
    <p:extLst>
      <p:ext uri="{BB962C8B-B14F-4D97-AF65-F5344CB8AC3E}">
        <p14:creationId xmlns:p14="http://schemas.microsoft.com/office/powerpoint/2010/main" val="2991551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bstract image" title="abstract image">
            <a:extLst>
              <a:ext uri="{FF2B5EF4-FFF2-40B4-BE49-F238E27FC236}">
                <a16:creationId xmlns:a16="http://schemas.microsoft.com/office/drawing/2014/main" id="{BCF9593D-B6BD-4208-A4FF-8CFFE50347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73BD65-CFF3-40DD-939C-97A942BD8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71014" y="0"/>
            <a:ext cx="12263014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+</a:t>
            </a:r>
          </a:p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324427" cy="3883523"/>
            <a:chOff x="252031" y="-22763"/>
            <a:chExt cx="7324426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1372" y="2505428"/>
            <a:ext cx="6609256" cy="1508126"/>
          </a:xfrm>
        </p:spPr>
        <p:txBody>
          <a:bodyPr anchor="ctr"/>
          <a:lstStyle/>
          <a:p>
            <a:r>
              <a:rPr lang="en-US"/>
              <a:t>Improvement in Green sector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E01195D9-1845-4282-BE5B-F6B840BE40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flipH="1">
            <a:off x="11549269" y="6356349"/>
            <a:ext cx="642731" cy="501651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6A6478-CD2B-4077-910A-3D006C82EB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9269" y="6413650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7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7345C9-F6DC-4125-AB4A-18A1AD57E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845947" y="260350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>
                <a:latin typeface="+mj-lt"/>
                <a:ea typeface="+mj-ea"/>
                <a:cs typeface="+mj-cs"/>
              </a:rPr>
              <a:t>Improvement in GREEN sector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2367" y="1048422"/>
            <a:ext cx="10256180" cy="5693866"/>
          </a:xfrm>
          <a:prstGeom prst="rect">
            <a:avLst/>
          </a:prstGeom>
          <a:gradFill flip="none" rotWithShape="1">
            <a:gsLst>
              <a:gs pos="0">
                <a:srgbClr val="C0F400">
                  <a:tint val="66000"/>
                  <a:satMod val="160000"/>
                </a:srgbClr>
              </a:gs>
              <a:gs pos="50000">
                <a:srgbClr val="C0F400">
                  <a:tint val="44500"/>
                  <a:satMod val="160000"/>
                </a:srgbClr>
              </a:gs>
              <a:gs pos="100000">
                <a:srgbClr val="C0F4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Enhance crop productivity and quality food through  development of new crop varieties, good quality seed and planting material, improve disease and pest controls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Modernize farming (integrate mechanization/AI technologies): </a:t>
            </a:r>
            <a:r>
              <a:rPr lang="en-US" sz="2800" dirty="0" err="1">
                <a:solidFill>
                  <a:srgbClr val="000000"/>
                </a:solidFill>
                <a:latin typeface="+mj-lt"/>
              </a:rPr>
              <a:t>labour</a:t>
            </a:r>
            <a:r>
              <a:rPr lang="en-US" sz="2800" dirty="0">
                <a:solidFill>
                  <a:srgbClr val="000000"/>
                </a:solidFill>
                <a:latin typeface="+mj-lt"/>
              </a:rPr>
              <a:t> issue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Enhance sustainable </a:t>
            </a:r>
            <a:r>
              <a:rPr lang="en-US" sz="2800" dirty="0" err="1">
                <a:solidFill>
                  <a:srgbClr val="000000"/>
                </a:solidFill>
                <a:latin typeface="+mj-lt"/>
              </a:rPr>
              <a:t>agro</a:t>
            </a:r>
            <a:r>
              <a:rPr lang="en-US" sz="2800" dirty="0">
                <a:solidFill>
                  <a:srgbClr val="000000"/>
                </a:solidFill>
                <a:latin typeface="+mj-lt"/>
              </a:rPr>
              <a:t>-ecological farming practices, sheltered farming, hydroponics</a:t>
            </a:r>
          </a:p>
          <a:p>
            <a:pPr algn="just"/>
            <a:endParaRPr lang="en-US" sz="2800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Invest in modern high rise glass houses: attract investors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Invest in R&amp;D in the agricultural sector, including livestock </a:t>
            </a:r>
            <a:endParaRPr lang="en-GB" sz="28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2671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7345C9-F6DC-4125-AB4A-18A1AD57E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845947" y="260350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>
                <a:latin typeface="+mj-lt"/>
                <a:ea typeface="+mj-ea"/>
                <a:cs typeface="+mj-cs"/>
              </a:rPr>
              <a:t>Improvement in GREEN sector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98421" y="1741187"/>
            <a:ext cx="8984198" cy="3970318"/>
          </a:xfrm>
          <a:prstGeom prst="rect">
            <a:avLst/>
          </a:prstGeom>
          <a:gradFill flip="none" rotWithShape="1">
            <a:gsLst>
              <a:gs pos="0">
                <a:srgbClr val="C0F400">
                  <a:tint val="66000"/>
                  <a:satMod val="160000"/>
                </a:srgbClr>
              </a:gs>
              <a:gs pos="50000">
                <a:srgbClr val="C0F400">
                  <a:tint val="44500"/>
                  <a:satMod val="160000"/>
                </a:srgbClr>
              </a:gs>
              <a:gs pos="100000">
                <a:srgbClr val="C0F4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+mj-lt"/>
              </a:rPr>
              <a:t>Engage in new research fields: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Molecular breeding, genetics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Applications of AI, robotics in agriculture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New agronomy practices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Biotechnology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Biosecurity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Climate change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Food processing, packaging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Medicinal plants</a:t>
            </a:r>
          </a:p>
        </p:txBody>
      </p:sp>
    </p:spTree>
    <p:extLst>
      <p:ext uri="{BB962C8B-B14F-4D97-AF65-F5344CB8AC3E}">
        <p14:creationId xmlns:p14="http://schemas.microsoft.com/office/powerpoint/2010/main" val="3034869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7345C9-F6DC-4125-AB4A-18A1AD57E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C2E478F-E849-4A8C-AF1F-CBCC78A7CBFA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845947" y="260350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>
                <a:latin typeface="+mj-lt"/>
                <a:ea typeface="+mj-ea"/>
                <a:cs typeface="+mj-cs"/>
              </a:rPr>
              <a:t>Improvement in GREEN sector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7373" y="998876"/>
            <a:ext cx="8828748" cy="2477601"/>
          </a:xfrm>
          <a:prstGeom prst="rect">
            <a:avLst/>
          </a:prstGeom>
          <a:gradFill flip="none" rotWithShape="1">
            <a:gsLst>
              <a:gs pos="0">
                <a:srgbClr val="C0F400">
                  <a:tint val="66000"/>
                  <a:satMod val="160000"/>
                </a:srgbClr>
              </a:gs>
              <a:gs pos="50000">
                <a:srgbClr val="C0F400">
                  <a:tint val="44500"/>
                  <a:satMod val="160000"/>
                </a:srgbClr>
              </a:gs>
              <a:gs pos="100000">
                <a:srgbClr val="C0F4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Adopt smart agriculture with the aim to modify agricultural practices (less inputs)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Promote organic food production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Engage in a circular green economy</a:t>
            </a:r>
            <a:endParaRPr lang="en-GB" sz="2800" dirty="0">
              <a:solidFill>
                <a:srgbClr val="000000"/>
              </a:solidFill>
            </a:endParaRP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D651045-A1F0-4B19-B732-880321BFE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553" y="3720007"/>
            <a:ext cx="6866807" cy="276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5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0798E8-3A01-45B9-9D83-04F899C695BA}"/>
              </a:ext>
            </a:extLst>
          </p:cNvPr>
          <p:cNvSpPr txBox="1"/>
          <p:nvPr/>
        </p:nvSpPr>
        <p:spPr>
          <a:xfrm>
            <a:off x="1845947" y="260350"/>
            <a:ext cx="754519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cap="all">
                <a:latin typeface="+mj-lt"/>
                <a:ea typeface="+mj-ea"/>
                <a:cs typeface="+mj-cs"/>
              </a:rPr>
              <a:t>Improvement in GREEN sector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2352" y="2523732"/>
            <a:ext cx="7299498" cy="4231415"/>
          </a:xfrm>
          <a:prstGeom prst="rect">
            <a:avLst/>
          </a:prstGeom>
          <a:gradFill flip="none" rotWithShape="1">
            <a:gsLst>
              <a:gs pos="0">
                <a:srgbClr val="C0F400">
                  <a:tint val="66000"/>
                  <a:satMod val="160000"/>
                </a:srgbClr>
              </a:gs>
              <a:gs pos="50000">
                <a:srgbClr val="C0F400">
                  <a:tint val="44500"/>
                  <a:satMod val="160000"/>
                </a:srgbClr>
              </a:gs>
              <a:gs pos="100000">
                <a:srgbClr val="C0F4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marL="385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+mj-lt"/>
              </a:rPr>
              <a:t>June 2021, BoM issued a guide for sustainable bonds in Mauritius </a:t>
            </a:r>
          </a:p>
          <a:p>
            <a:pPr marL="385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Sustainable Bonds constitute financial instruments aimed at supporting sustainable development by raising capital to finance or re-finance Green or Social or Sustainability-linked projects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9879" y="981126"/>
            <a:ext cx="2516859" cy="1384995"/>
          </a:xfrm>
          <a:prstGeom prst="rect">
            <a:avLst/>
          </a:prstGeom>
          <a:solidFill>
            <a:srgbClr val="038B3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</a:rPr>
              <a:t>Bank of Mauritius (BoM)</a:t>
            </a:r>
            <a:endParaRPr lang="en-GB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84588F-904B-7B4B-9265-25F4F334FA3C}"/>
              </a:ext>
            </a:extLst>
          </p:cNvPr>
          <p:cNvSpPr txBox="1"/>
          <p:nvPr/>
        </p:nvSpPr>
        <p:spPr>
          <a:xfrm>
            <a:off x="3287308" y="1089033"/>
            <a:ext cx="7644980" cy="1200329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In the 2020/2021 Budget, the Minister of Finance, Economic Planning and Development announced that BoM would come up with a framework for Blue and Green bonds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41A2B5-42D4-1D4A-8C52-EC13FF5995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r="-18" b="7"/>
          <a:stretch/>
        </p:blipFill>
        <p:spPr>
          <a:xfrm rot="5400000">
            <a:off x="8595316" y="2448319"/>
            <a:ext cx="2696903" cy="39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55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3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bstract image" title="abstract image">
            <a:extLst>
              <a:ext uri="{FF2B5EF4-FFF2-40B4-BE49-F238E27FC236}">
                <a16:creationId xmlns:a16="http://schemas.microsoft.com/office/drawing/2014/main" id="{BCF9593D-B6BD-4208-A4FF-8CFFE50347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73BD65-CFF3-40DD-939C-97A942BD8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71014" y="0"/>
            <a:ext cx="12263014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+</a:t>
            </a:r>
          </a:p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324427" cy="3883523"/>
            <a:chOff x="252031" y="-22763"/>
            <a:chExt cx="7324426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1372" y="2505428"/>
            <a:ext cx="6609256" cy="1508126"/>
          </a:xfrm>
        </p:spPr>
        <p:txBody>
          <a:bodyPr anchor="ctr"/>
          <a:lstStyle/>
          <a:p>
            <a:r>
              <a:rPr lang="en-US"/>
              <a:t>THANK YOU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E01195D9-1845-4282-BE5B-F6B840BE40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flipH="1">
            <a:off x="11549269" y="6356349"/>
            <a:ext cx="642731" cy="501651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6A6478-CD2B-4077-910A-3D006C82EB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9269" y="6413650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3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bstract image" title="abstract image">
            <a:extLst>
              <a:ext uri="{FF2B5EF4-FFF2-40B4-BE49-F238E27FC236}">
                <a16:creationId xmlns:a16="http://schemas.microsoft.com/office/drawing/2014/main" id="{BCF9593D-B6BD-4208-A4FF-8CFFE50347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73BD65-CFF3-40DD-939C-97A942BD8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71014" y="0"/>
            <a:ext cx="12263014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+</a:t>
            </a:r>
          </a:p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324427" cy="3883523"/>
            <a:chOff x="252031" y="-22763"/>
            <a:chExt cx="7324426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1372" y="2505428"/>
            <a:ext cx="6609256" cy="1508126"/>
          </a:xfrm>
        </p:spPr>
        <p:txBody>
          <a:bodyPr anchor="ctr"/>
          <a:lstStyle/>
          <a:p>
            <a:r>
              <a:rPr lang="en-US" dirty="0"/>
              <a:t>Gaps and barriers in </a:t>
            </a:r>
            <a:r>
              <a:rPr lang="en-US" dirty="0">
                <a:solidFill>
                  <a:srgbClr val="0070C0"/>
                </a:solidFill>
              </a:rPr>
              <a:t>Blue sector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E01195D9-1845-4282-BE5B-F6B840BE40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flipH="1">
            <a:off x="11549269" y="6356349"/>
            <a:ext cx="642731" cy="501651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6A6478-CD2B-4077-910A-3D006C82EB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9269" y="6413650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7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8187D-6266-7C45-A2AD-E1577227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C38F519-4256-954B-8191-5EF6FFD25C9A}"/>
              </a:ext>
            </a:extLst>
          </p:cNvPr>
          <p:cNvSpPr txBox="1">
            <a:spLocks/>
          </p:cNvSpPr>
          <p:nvPr/>
        </p:nvSpPr>
        <p:spPr>
          <a:xfrm>
            <a:off x="303979" y="1025140"/>
            <a:ext cx="4866898" cy="4721593"/>
          </a:xfrm>
          <a:prstGeom prst="rect">
            <a:avLst/>
          </a:prstGeom>
        </p:spPr>
        <p:txBody>
          <a:bodyPr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Mauritius consists of an exclusive economic zone of an area of 2.3 million km</a:t>
            </a:r>
            <a:r>
              <a:rPr lang="en-US" baseline="30000" dirty="0">
                <a:solidFill>
                  <a:srgbClr val="0070C0"/>
                </a:solidFill>
              </a:rPr>
              <a:t>2 </a:t>
            </a:r>
            <a:r>
              <a:rPr lang="en-US" dirty="0">
                <a:solidFill>
                  <a:srgbClr val="0070C0"/>
                </a:solidFill>
              </a:rPr>
              <a:t>that includes 400 000 km</a:t>
            </a:r>
            <a:r>
              <a:rPr lang="en-US" baseline="30000" dirty="0">
                <a:solidFill>
                  <a:srgbClr val="0070C0"/>
                </a:solidFill>
              </a:rPr>
              <a:t>2 </a:t>
            </a:r>
            <a:r>
              <a:rPr lang="en-US" dirty="0">
                <a:solidFill>
                  <a:srgbClr val="0070C0"/>
                </a:solidFill>
              </a:rPr>
              <a:t>jointly managed with the </a:t>
            </a:r>
            <a:r>
              <a:rPr lang="en-US" dirty="0" smtClean="0">
                <a:solidFill>
                  <a:srgbClr val="0070C0"/>
                </a:solidFill>
              </a:rPr>
              <a:t>Seychelles</a:t>
            </a:r>
          </a:p>
          <a:p>
            <a:pPr marL="0" indent="0" algn="just">
              <a:lnSpc>
                <a:spcPct val="100000"/>
              </a:lnSpc>
              <a:buClr>
                <a:srgbClr val="C00000"/>
              </a:buClr>
              <a:buNone/>
            </a:pPr>
            <a:endParaRPr lang="en-US" dirty="0">
              <a:solidFill>
                <a:srgbClr val="0070C0"/>
              </a:solidFill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Mauritius has thus a huge maritime zone with potential of exploiting the waters, seabed and subsoil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64E8CD-9165-674F-A193-CE59B126A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205" y="886594"/>
            <a:ext cx="6673034" cy="472159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8283998-3EE5-BA45-B461-7710DF58E939}"/>
              </a:ext>
            </a:extLst>
          </p:cNvPr>
          <p:cNvCxnSpPr>
            <a:cxnSpLocks/>
          </p:cNvCxnSpPr>
          <p:nvPr/>
        </p:nvCxnSpPr>
        <p:spPr>
          <a:xfrm flipH="1" flipV="1">
            <a:off x="8313632" y="4409956"/>
            <a:ext cx="517852" cy="682905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82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01106F-B1AA-4618-AB39-F9585734B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0A2D0C-A684-46BC-9962-A43B19ED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4" y="108076"/>
            <a:ext cx="11000232" cy="745587"/>
          </a:xfrm>
        </p:spPr>
        <p:txBody>
          <a:bodyPr>
            <a:normAutofit/>
          </a:bodyPr>
          <a:lstStyle/>
          <a:p>
            <a:r>
              <a:rPr lang="en-US" sz="3000" err="1"/>
              <a:t>GAps</a:t>
            </a:r>
            <a:r>
              <a:rPr lang="en-US" sz="3000"/>
              <a:t> and barriers in Blue sector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28995A-EBBF-4973-953D-A7475362160E}"/>
              </a:ext>
            </a:extLst>
          </p:cNvPr>
          <p:cNvGrpSpPr/>
          <p:nvPr/>
        </p:nvGrpSpPr>
        <p:grpSpPr>
          <a:xfrm>
            <a:off x="760877" y="1199403"/>
            <a:ext cx="5111531" cy="1473727"/>
            <a:chOff x="1102954" y="2169686"/>
            <a:chExt cx="5111531" cy="147372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0A52A2-BE87-4DB9-B7E2-ECC2C9081075}"/>
                </a:ext>
              </a:extLst>
            </p:cNvPr>
            <p:cNvSpPr txBox="1"/>
            <p:nvPr/>
          </p:nvSpPr>
          <p:spPr>
            <a:xfrm>
              <a:off x="1386920" y="2535417"/>
              <a:ext cx="4827565" cy="1107996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Inadequate enforcement of laws: </a:t>
              </a:r>
              <a:r>
                <a:rPr lang="en-GB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high cost of carrying out surveillance missions at sea</a:t>
              </a:r>
              <a:endParaRPr lang="en-US" sz="2200" b="1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F535E8A-3E3F-4A7E-A94A-401960EC4E4D}"/>
                </a:ext>
              </a:extLst>
            </p:cNvPr>
            <p:cNvGrpSpPr/>
            <p:nvPr/>
          </p:nvGrpSpPr>
          <p:grpSpPr>
            <a:xfrm>
              <a:off x="1102954" y="2169686"/>
              <a:ext cx="824319" cy="492443"/>
              <a:chOff x="1135622" y="2205571"/>
              <a:chExt cx="693178" cy="461665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4601736-7684-4D97-90BD-0789E0618267}"/>
                  </a:ext>
                </a:extLst>
              </p:cNvPr>
              <p:cNvSpPr/>
              <p:nvPr/>
            </p:nvSpPr>
            <p:spPr>
              <a:xfrm>
                <a:off x="1135622" y="2205571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24B117-5291-40B3-A7AC-6EF5FC89F6CE}"/>
                  </a:ext>
                </a:extLst>
              </p:cNvPr>
              <p:cNvSpPr txBox="1"/>
              <p:nvPr/>
            </p:nvSpPr>
            <p:spPr>
              <a:xfrm>
                <a:off x="1362436" y="2320986"/>
                <a:ext cx="466364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EC17E49-C228-44F9-B88F-A3916BEAB9F4}"/>
              </a:ext>
            </a:extLst>
          </p:cNvPr>
          <p:cNvGrpSpPr/>
          <p:nvPr/>
        </p:nvGrpSpPr>
        <p:grpSpPr>
          <a:xfrm>
            <a:off x="6452773" y="1433284"/>
            <a:ext cx="5096496" cy="1052408"/>
            <a:chOff x="6147582" y="1927872"/>
            <a:chExt cx="5096496" cy="105240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5ECD14-4C26-40D5-9C90-A8123C9C882B}"/>
                </a:ext>
              </a:extLst>
            </p:cNvPr>
            <p:cNvSpPr txBox="1"/>
            <p:nvPr/>
          </p:nvSpPr>
          <p:spPr>
            <a:xfrm>
              <a:off x="6562576" y="2210839"/>
              <a:ext cx="4681502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Absence of a </a:t>
              </a:r>
              <a:r>
                <a:rPr lang="en-GB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national plan </a:t>
              </a: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to explore the blue sector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5C9F219-1798-4F49-A396-355E050A919B}"/>
                </a:ext>
              </a:extLst>
            </p:cNvPr>
            <p:cNvGrpSpPr/>
            <p:nvPr/>
          </p:nvGrpSpPr>
          <p:grpSpPr>
            <a:xfrm>
              <a:off x="6147582" y="1927872"/>
              <a:ext cx="618979" cy="492443"/>
              <a:chOff x="1308295" y="2282170"/>
              <a:chExt cx="520505" cy="461665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E5428783-49D6-4A8B-98F9-A8F6F34D1E16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E4A374-38F3-44B8-A677-E2DD269DB441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269A9F-1E17-40E2-BC1F-255568D23055}"/>
              </a:ext>
            </a:extLst>
          </p:cNvPr>
          <p:cNvGrpSpPr/>
          <p:nvPr/>
        </p:nvGrpSpPr>
        <p:grpSpPr>
          <a:xfrm>
            <a:off x="679333" y="2895026"/>
            <a:ext cx="5193075" cy="1074870"/>
            <a:chOff x="769280" y="3729918"/>
            <a:chExt cx="5193075" cy="107487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049EFC-82B5-4DAC-9C2A-F17D38D564F5}"/>
                </a:ext>
              </a:extLst>
            </p:cNvPr>
            <p:cNvSpPr txBox="1"/>
            <p:nvPr/>
          </p:nvSpPr>
          <p:spPr>
            <a:xfrm>
              <a:off x="1134790" y="4035347"/>
              <a:ext cx="4827565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</a:t>
              </a:r>
              <a:r>
                <a:rPr lang="en-GB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database</a:t>
              </a: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 on maritime resources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6140A36-CF4D-4158-B6DA-FDDB0C5146E7}"/>
                </a:ext>
              </a:extLst>
            </p:cNvPr>
            <p:cNvGrpSpPr/>
            <p:nvPr/>
          </p:nvGrpSpPr>
          <p:grpSpPr>
            <a:xfrm>
              <a:off x="769280" y="3729918"/>
              <a:ext cx="618979" cy="492443"/>
              <a:chOff x="1308295" y="2282170"/>
              <a:chExt cx="520505" cy="461665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C990C44-848D-4948-AA39-602916B170A1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7BFDC6-B6A2-49FD-8DDA-DF5CA3E6357B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716C191-34B5-459D-9DE7-0966D6BD21AB}"/>
              </a:ext>
            </a:extLst>
          </p:cNvPr>
          <p:cNvGrpSpPr/>
          <p:nvPr/>
        </p:nvGrpSpPr>
        <p:grpSpPr>
          <a:xfrm>
            <a:off x="6681231" y="2814003"/>
            <a:ext cx="4893673" cy="1196766"/>
            <a:chOff x="6669114" y="3795036"/>
            <a:chExt cx="4893673" cy="11967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EA0942-90C5-4572-8A43-8B5DB495694F}"/>
                </a:ext>
              </a:extLst>
            </p:cNvPr>
            <p:cNvSpPr txBox="1"/>
            <p:nvPr/>
          </p:nvSpPr>
          <p:spPr>
            <a:xfrm>
              <a:off x="6900708" y="4222361"/>
              <a:ext cx="4662079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Sparse </a:t>
              </a:r>
              <a:r>
                <a:rPr lang="en-GB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knowledge</a:t>
              </a: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 for full exploitation of our marine resources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89A6C9-62DE-4486-B0C6-6AA4A897C1E0}"/>
                </a:ext>
              </a:extLst>
            </p:cNvPr>
            <p:cNvGrpSpPr/>
            <p:nvPr/>
          </p:nvGrpSpPr>
          <p:grpSpPr>
            <a:xfrm>
              <a:off x="6669114" y="3795036"/>
              <a:ext cx="668685" cy="533847"/>
              <a:chOff x="1240157" y="2167390"/>
              <a:chExt cx="562303" cy="500481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9F6CA38-35DB-4A0D-9197-7C755F73A61E}"/>
                  </a:ext>
                </a:extLst>
              </p:cNvPr>
              <p:cNvSpPr/>
              <p:nvPr/>
            </p:nvSpPr>
            <p:spPr>
              <a:xfrm>
                <a:off x="1240157" y="2167390"/>
                <a:ext cx="562303" cy="50048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45DC20A-3DA6-4672-AEB3-C67066E804A7}"/>
                  </a:ext>
                </a:extLst>
              </p:cNvPr>
              <p:cNvSpPr txBox="1"/>
              <p:nvPr/>
            </p:nvSpPr>
            <p:spPr>
              <a:xfrm>
                <a:off x="1371599" y="2282169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F4C6F94-C7CF-4BF5-9AF9-6422D2054587}"/>
              </a:ext>
            </a:extLst>
          </p:cNvPr>
          <p:cNvGrpSpPr/>
          <p:nvPr/>
        </p:nvGrpSpPr>
        <p:grpSpPr>
          <a:xfrm>
            <a:off x="829896" y="4497148"/>
            <a:ext cx="5042513" cy="1074339"/>
            <a:chOff x="6750146" y="3917463"/>
            <a:chExt cx="4294844" cy="107433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37F480-1343-45E0-BEC3-A96911FFB28B}"/>
                </a:ext>
              </a:extLst>
            </p:cNvPr>
            <p:cNvSpPr txBox="1"/>
            <p:nvPr/>
          </p:nvSpPr>
          <p:spPr>
            <a:xfrm>
              <a:off x="7059635" y="4222361"/>
              <a:ext cx="3985355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Inadequate adoption of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emerging technologies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38FC969-3319-4055-AF63-0CF43B5C0E96}"/>
                </a:ext>
              </a:extLst>
            </p:cNvPr>
            <p:cNvGrpSpPr/>
            <p:nvPr/>
          </p:nvGrpSpPr>
          <p:grpSpPr>
            <a:xfrm>
              <a:off x="6750146" y="3917463"/>
              <a:ext cx="574368" cy="492443"/>
              <a:chOff x="1308295" y="2282170"/>
              <a:chExt cx="482991" cy="461665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F90F2FB-3F2C-402E-B9C9-CD7A8DCC1E2B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39389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5966FAA-FD9D-499C-9C71-C98F70BD9CB0}"/>
                  </a:ext>
                </a:extLst>
              </p:cNvPr>
              <p:cNvSpPr txBox="1"/>
              <p:nvPr/>
            </p:nvSpPr>
            <p:spPr>
              <a:xfrm>
                <a:off x="1397391" y="232375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103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01106F-B1AA-4618-AB39-F9585734B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0A2D0C-A684-46BC-9962-A43B19ED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4" y="108076"/>
            <a:ext cx="11000232" cy="74558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Gaps </a:t>
            </a:r>
            <a:r>
              <a:rPr lang="en-US" sz="3000" dirty="0" smtClean="0"/>
              <a:t>and Barriers in </a:t>
            </a:r>
            <a:r>
              <a:rPr lang="en-US" sz="3000" dirty="0"/>
              <a:t>Blue sector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269A9F-1E17-40E2-BC1F-255568D23055}"/>
              </a:ext>
            </a:extLst>
          </p:cNvPr>
          <p:cNvGrpSpPr/>
          <p:nvPr/>
        </p:nvGrpSpPr>
        <p:grpSpPr>
          <a:xfrm>
            <a:off x="921295" y="3972067"/>
            <a:ext cx="4935471" cy="1090098"/>
            <a:chOff x="743474" y="3714690"/>
            <a:chExt cx="4935471" cy="109009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049EFC-82B5-4DAC-9C2A-F17D38D564F5}"/>
                </a:ext>
              </a:extLst>
            </p:cNvPr>
            <p:cNvSpPr txBox="1"/>
            <p:nvPr/>
          </p:nvSpPr>
          <p:spPr>
            <a:xfrm>
              <a:off x="1134791" y="4035347"/>
              <a:ext cx="4544154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Insufficient  inventories, databases of our local marine resources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6140A36-CF4D-4158-B6DA-FDDB0C5146E7}"/>
                </a:ext>
              </a:extLst>
            </p:cNvPr>
            <p:cNvGrpSpPr/>
            <p:nvPr/>
          </p:nvGrpSpPr>
          <p:grpSpPr>
            <a:xfrm>
              <a:off x="743474" y="3714690"/>
              <a:ext cx="644786" cy="492443"/>
              <a:chOff x="1286594" y="2267893"/>
              <a:chExt cx="542206" cy="461665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C990C44-848D-4948-AA39-602916B170A1}"/>
                  </a:ext>
                </a:extLst>
              </p:cNvPr>
              <p:cNvSpPr/>
              <p:nvPr/>
            </p:nvSpPr>
            <p:spPr>
              <a:xfrm>
                <a:off x="1286594" y="2267893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7BFDC6-B6A2-49FD-8DDA-DF5CA3E6357B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F4C6F94-C7CF-4BF5-9AF9-6422D2054587}"/>
              </a:ext>
            </a:extLst>
          </p:cNvPr>
          <p:cNvGrpSpPr/>
          <p:nvPr/>
        </p:nvGrpSpPr>
        <p:grpSpPr>
          <a:xfrm>
            <a:off x="6096000" y="1320140"/>
            <a:ext cx="5436739" cy="1074339"/>
            <a:chOff x="6750146" y="3917463"/>
            <a:chExt cx="4630617" cy="107433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37F480-1343-45E0-BEC3-A96911FFB28B}"/>
                </a:ext>
              </a:extLst>
            </p:cNvPr>
            <p:cNvSpPr txBox="1"/>
            <p:nvPr/>
          </p:nvSpPr>
          <p:spPr>
            <a:xfrm>
              <a:off x="7059635" y="4222361"/>
              <a:ext cx="4321128" cy="769441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value added products from marine resources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38FC969-3319-4055-AF63-0CF43B5C0E96}"/>
                </a:ext>
              </a:extLst>
            </p:cNvPr>
            <p:cNvGrpSpPr/>
            <p:nvPr/>
          </p:nvGrpSpPr>
          <p:grpSpPr>
            <a:xfrm>
              <a:off x="6750146" y="3917463"/>
              <a:ext cx="574368" cy="492443"/>
              <a:chOff x="1308295" y="2282170"/>
              <a:chExt cx="482991" cy="461665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F90F2FB-3F2C-402E-B9C9-CD7A8DCC1E2B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39389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5966FAA-FD9D-499C-9C71-C98F70BD9CB0}"/>
                  </a:ext>
                </a:extLst>
              </p:cNvPr>
              <p:cNvSpPr txBox="1"/>
              <p:nvPr/>
            </p:nvSpPr>
            <p:spPr>
              <a:xfrm>
                <a:off x="1397391" y="232375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7</a:t>
                </a: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91AF138-22E9-F440-8A05-4D1F5793B8F5}"/>
              </a:ext>
            </a:extLst>
          </p:cNvPr>
          <p:cNvGrpSpPr/>
          <p:nvPr/>
        </p:nvGrpSpPr>
        <p:grpSpPr>
          <a:xfrm>
            <a:off x="6214946" y="2985981"/>
            <a:ext cx="5317793" cy="1428653"/>
            <a:chOff x="743474" y="3714690"/>
            <a:chExt cx="5317793" cy="142865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521B072-9E2B-4848-BB5A-44983D0DF137}"/>
                </a:ext>
              </a:extLst>
            </p:cNvPr>
            <p:cNvSpPr txBox="1"/>
            <p:nvPr/>
          </p:nvSpPr>
          <p:spPr>
            <a:xfrm>
              <a:off x="1059046" y="4035347"/>
              <a:ext cx="5002221" cy="1107996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R&amp;D and innovation in the sector, including protection of the marine environment, effect of climate change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291B165-AF6C-D249-92E5-95C41EEDE0A3}"/>
                </a:ext>
              </a:extLst>
            </p:cNvPr>
            <p:cNvGrpSpPr/>
            <p:nvPr/>
          </p:nvGrpSpPr>
          <p:grpSpPr>
            <a:xfrm>
              <a:off x="743474" y="3714690"/>
              <a:ext cx="644786" cy="492443"/>
              <a:chOff x="1286594" y="2267893"/>
              <a:chExt cx="542206" cy="461665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D60A267D-BFD0-B84C-A103-BB7E5DEEA85B}"/>
                  </a:ext>
                </a:extLst>
              </p:cNvPr>
              <p:cNvSpPr/>
              <p:nvPr/>
            </p:nvSpPr>
            <p:spPr>
              <a:xfrm>
                <a:off x="1286594" y="2267893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9A95C97-D252-8546-B5EF-9A532FBCB84D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9</a:t>
                </a:r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582B462-315C-3D40-A124-8169109DF7BE}"/>
              </a:ext>
            </a:extLst>
          </p:cNvPr>
          <p:cNvGrpSpPr/>
          <p:nvPr/>
        </p:nvGrpSpPr>
        <p:grpSpPr>
          <a:xfrm>
            <a:off x="921295" y="1539431"/>
            <a:ext cx="4935470" cy="1446550"/>
            <a:chOff x="6750145" y="3845805"/>
            <a:chExt cx="4935470" cy="144655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65E23D4-FFB7-8443-B404-9F58B6E58DAF}"/>
                </a:ext>
              </a:extLst>
            </p:cNvPr>
            <p:cNvSpPr txBox="1"/>
            <p:nvPr/>
          </p:nvSpPr>
          <p:spPr>
            <a:xfrm>
              <a:off x="7108326" y="3845805"/>
              <a:ext cx="4577289" cy="1446550"/>
            </a:xfrm>
            <a:prstGeom prst="rect">
              <a:avLst/>
            </a:prstGeom>
            <a:gradFill flip="none" rotWithShape="1">
              <a:gsLst>
                <a:gs pos="0">
                  <a:srgbClr val="57D3FF">
                    <a:shade val="30000"/>
                    <a:satMod val="115000"/>
                  </a:srgbClr>
                </a:gs>
                <a:gs pos="50000">
                  <a:srgbClr val="57D3FF">
                    <a:shade val="67500"/>
                    <a:satMod val="115000"/>
                  </a:srgbClr>
                </a:gs>
                <a:gs pos="100000">
                  <a:srgbClr val="57D3F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rgbClr val="FFFF00"/>
                  </a:solidFill>
                  <a:latin typeface="Calibri" panose="020F0502020204030204" pitchFamily="34" charset="0"/>
                </a:rPr>
                <a:t>Limited incentives, business advantages </a:t>
              </a: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to attract investments in maritime industries, that are capital intensive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2E1D67C-7DBB-AC4D-98E0-088DD0BF24EB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FA10DFA-8A83-DC42-9E69-3AAC09F9FDFC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8B3C264-E7E0-684A-A84B-0CF330640491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737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3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bstract image" title="abstract image">
            <a:extLst>
              <a:ext uri="{FF2B5EF4-FFF2-40B4-BE49-F238E27FC236}">
                <a16:creationId xmlns:a16="http://schemas.microsoft.com/office/drawing/2014/main" id="{BCF9593D-B6BD-4208-A4FF-8CFFE50347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73BD65-CFF3-40DD-939C-97A942BD8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71014" y="0"/>
            <a:ext cx="12263014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+</a:t>
            </a:r>
          </a:p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324427" cy="3883523"/>
            <a:chOff x="252031" y="-22763"/>
            <a:chExt cx="7324426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1372" y="2505428"/>
            <a:ext cx="6609256" cy="1508126"/>
          </a:xfrm>
        </p:spPr>
        <p:txBody>
          <a:bodyPr anchor="ctr"/>
          <a:lstStyle/>
          <a:p>
            <a:r>
              <a:rPr lang="en-US" dirty="0"/>
              <a:t>Gaps and barriers 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GREEN sector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E01195D9-1845-4282-BE5B-F6B840BE40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flipH="1">
            <a:off x="11549269" y="6356349"/>
            <a:ext cx="642731" cy="501651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6A6478-CD2B-4077-910A-3D006C82EB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9269" y="6413650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5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01106F-B1AA-4618-AB39-F9585734B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0A2D0C-A684-46BC-9962-A43B19ED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4" y="108076"/>
            <a:ext cx="11000232" cy="745587"/>
          </a:xfrm>
        </p:spPr>
        <p:txBody>
          <a:bodyPr>
            <a:normAutofit/>
          </a:bodyPr>
          <a:lstStyle/>
          <a:p>
            <a:r>
              <a:rPr lang="en-US" sz="3000" err="1"/>
              <a:t>GAps</a:t>
            </a:r>
            <a:r>
              <a:rPr lang="en-US" sz="3000"/>
              <a:t> and barriers in green sector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28995A-EBBF-4973-953D-A7475362160E}"/>
              </a:ext>
            </a:extLst>
          </p:cNvPr>
          <p:cNvGrpSpPr/>
          <p:nvPr/>
        </p:nvGrpSpPr>
        <p:grpSpPr>
          <a:xfrm>
            <a:off x="1547701" y="1131126"/>
            <a:ext cx="4638480" cy="1392021"/>
            <a:chOff x="1308295" y="2251392"/>
            <a:chExt cx="4638480" cy="139202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0A52A2-BE87-4DB9-B7E2-ECC2C9081075}"/>
                </a:ext>
              </a:extLst>
            </p:cNvPr>
            <p:cNvSpPr txBox="1"/>
            <p:nvPr/>
          </p:nvSpPr>
          <p:spPr>
            <a:xfrm>
              <a:off x="1631851" y="2535417"/>
              <a:ext cx="4314924" cy="11079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Insufficient incentives to support local production of seed and planting material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F535E8A-3E3F-4A7E-A94A-401960EC4E4D}"/>
                </a:ext>
              </a:extLst>
            </p:cNvPr>
            <p:cNvGrpSpPr/>
            <p:nvPr/>
          </p:nvGrpSpPr>
          <p:grpSpPr>
            <a:xfrm>
              <a:off x="1308295" y="2251392"/>
              <a:ext cx="618979" cy="492443"/>
              <a:chOff x="1308295" y="2282170"/>
              <a:chExt cx="520505" cy="461665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4601736-7684-4D97-90BD-0789E0618267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24B117-5291-40B3-A7AC-6EF5FC89F6CE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EC17E49-C228-44F9-B88F-A3916BEAB9F4}"/>
              </a:ext>
            </a:extLst>
          </p:cNvPr>
          <p:cNvGrpSpPr/>
          <p:nvPr/>
        </p:nvGrpSpPr>
        <p:grpSpPr>
          <a:xfrm>
            <a:off x="6558916" y="1190796"/>
            <a:ext cx="4990353" cy="1052408"/>
            <a:chOff x="6147582" y="1927872"/>
            <a:chExt cx="4990353" cy="105240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5ECD14-4C26-40D5-9C90-A8123C9C882B}"/>
                </a:ext>
              </a:extLst>
            </p:cNvPr>
            <p:cNvSpPr txBox="1"/>
            <p:nvPr/>
          </p:nvSpPr>
          <p:spPr>
            <a:xfrm>
              <a:off x="6562576" y="2210839"/>
              <a:ext cx="4575359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incentives to promote research at farm level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5C9F219-1798-4F49-A396-355E050A919B}"/>
                </a:ext>
              </a:extLst>
            </p:cNvPr>
            <p:cNvGrpSpPr/>
            <p:nvPr/>
          </p:nvGrpSpPr>
          <p:grpSpPr>
            <a:xfrm>
              <a:off x="6147582" y="1927872"/>
              <a:ext cx="618979" cy="492443"/>
              <a:chOff x="1308295" y="2282170"/>
              <a:chExt cx="520505" cy="461665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E5428783-49D6-4A8B-98F9-A8F6F34D1E16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E4A374-38F3-44B8-A677-E2DD269DB441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269A9F-1E17-40E2-BC1F-255568D23055}"/>
              </a:ext>
            </a:extLst>
          </p:cNvPr>
          <p:cNvGrpSpPr/>
          <p:nvPr/>
        </p:nvGrpSpPr>
        <p:grpSpPr>
          <a:xfrm>
            <a:off x="681651" y="2502008"/>
            <a:ext cx="5193075" cy="1751979"/>
            <a:chOff x="769280" y="3729918"/>
            <a:chExt cx="5193075" cy="175197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049EFC-82B5-4DAC-9C2A-F17D38D564F5}"/>
                </a:ext>
              </a:extLst>
            </p:cNvPr>
            <p:cNvSpPr txBox="1"/>
            <p:nvPr/>
          </p:nvSpPr>
          <p:spPr>
            <a:xfrm>
              <a:off x="1134790" y="4035347"/>
              <a:ext cx="4827565" cy="1446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access to innovative technologies and adequate resources not available for adoption of new technologies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6140A36-CF4D-4158-B6DA-FDDB0C5146E7}"/>
                </a:ext>
              </a:extLst>
            </p:cNvPr>
            <p:cNvGrpSpPr/>
            <p:nvPr/>
          </p:nvGrpSpPr>
          <p:grpSpPr>
            <a:xfrm>
              <a:off x="769280" y="3729918"/>
              <a:ext cx="618979" cy="492443"/>
              <a:chOff x="1308295" y="2282170"/>
              <a:chExt cx="520505" cy="461665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C990C44-848D-4948-AA39-602916B170A1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7BFDC6-B6A2-49FD-8DDA-DF5CA3E6357B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716C191-34B5-459D-9DE7-0966D6BD21AB}"/>
              </a:ext>
            </a:extLst>
          </p:cNvPr>
          <p:cNvGrpSpPr/>
          <p:nvPr/>
        </p:nvGrpSpPr>
        <p:grpSpPr>
          <a:xfrm>
            <a:off x="6729441" y="4538089"/>
            <a:ext cx="4351827" cy="1074804"/>
            <a:chOff x="6750145" y="3917463"/>
            <a:chExt cx="4351827" cy="107480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EA0942-90C5-4572-8A43-8B5DB495694F}"/>
                </a:ext>
              </a:extLst>
            </p:cNvPr>
            <p:cNvSpPr txBox="1"/>
            <p:nvPr/>
          </p:nvSpPr>
          <p:spPr>
            <a:xfrm>
              <a:off x="7022591" y="4222826"/>
              <a:ext cx="4079381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Reluctance to adopt emerging technologies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89A6C9-62DE-4486-B0C6-6AA4A897C1E0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9F6CA38-35DB-4A0D-9197-7C755F73A61E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45DC20A-3DA6-4672-AEB3-C67066E804A7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6</a:t>
                </a:r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F4C6F94-C7CF-4BF5-9AF9-6422D2054587}"/>
              </a:ext>
            </a:extLst>
          </p:cNvPr>
          <p:cNvGrpSpPr/>
          <p:nvPr/>
        </p:nvGrpSpPr>
        <p:grpSpPr>
          <a:xfrm>
            <a:off x="1116610" y="4408587"/>
            <a:ext cx="5249465" cy="1074339"/>
            <a:chOff x="6750146" y="3917463"/>
            <a:chExt cx="4471111" cy="107433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37F480-1343-45E0-BEC3-A96911FFB28B}"/>
                </a:ext>
              </a:extLst>
            </p:cNvPr>
            <p:cNvSpPr txBox="1"/>
            <p:nvPr/>
          </p:nvSpPr>
          <p:spPr>
            <a:xfrm>
              <a:off x="7059635" y="4222361"/>
              <a:ext cx="4161622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Limited information available on soil health: soil mapping and microbial flora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38FC969-3319-4055-AF63-0CF43B5C0E96}"/>
                </a:ext>
              </a:extLst>
            </p:cNvPr>
            <p:cNvGrpSpPr/>
            <p:nvPr/>
          </p:nvGrpSpPr>
          <p:grpSpPr>
            <a:xfrm>
              <a:off x="6750146" y="3917463"/>
              <a:ext cx="574368" cy="492443"/>
              <a:chOff x="1308295" y="2282170"/>
              <a:chExt cx="482991" cy="461665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F90F2FB-3F2C-402E-B9C9-CD7A8DCC1E2B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39389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5966FAA-FD9D-499C-9C71-C98F70BD9CB0}"/>
                  </a:ext>
                </a:extLst>
              </p:cNvPr>
              <p:cNvSpPr txBox="1"/>
              <p:nvPr/>
            </p:nvSpPr>
            <p:spPr>
              <a:xfrm>
                <a:off x="1397391" y="232375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F55BCAD-9A6F-4B0B-8733-0ABDBC3073AE}"/>
              </a:ext>
            </a:extLst>
          </p:cNvPr>
          <p:cNvGrpSpPr/>
          <p:nvPr/>
        </p:nvGrpSpPr>
        <p:grpSpPr>
          <a:xfrm>
            <a:off x="6943686" y="2523147"/>
            <a:ext cx="4605583" cy="1751448"/>
            <a:chOff x="6750145" y="3917463"/>
            <a:chExt cx="4605583" cy="175144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8F5A576-54A4-4829-8C66-3622C63CB524}"/>
                </a:ext>
              </a:extLst>
            </p:cNvPr>
            <p:cNvSpPr txBox="1"/>
            <p:nvPr/>
          </p:nvSpPr>
          <p:spPr>
            <a:xfrm>
              <a:off x="7059636" y="4222361"/>
              <a:ext cx="4296092" cy="1446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Inadequate capacity building to develop a modern skilled workforce and technical expertise for emerging sectors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42C03CD-BCD7-47A5-98F2-9DB628F349FA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5850A0E8-EC08-48C1-B258-65A051250DA0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60096F-92DB-4E68-B9FD-E5726FDBCC18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583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01106F-B1AA-4618-AB39-F9585734B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2E478F-E849-4A8C-AF1F-CBCC78A7CBF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0A2D0C-A684-46BC-9962-A43B19ED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84" y="108076"/>
            <a:ext cx="11000232" cy="745587"/>
          </a:xfrm>
        </p:spPr>
        <p:txBody>
          <a:bodyPr>
            <a:normAutofit/>
          </a:bodyPr>
          <a:lstStyle/>
          <a:p>
            <a:r>
              <a:rPr lang="en-US" sz="3000" err="1"/>
              <a:t>GAps</a:t>
            </a:r>
            <a:r>
              <a:rPr lang="en-US" sz="3000"/>
              <a:t> and barriers in GREEN sector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28995A-EBBF-4973-953D-A7475362160E}"/>
              </a:ext>
            </a:extLst>
          </p:cNvPr>
          <p:cNvGrpSpPr/>
          <p:nvPr/>
        </p:nvGrpSpPr>
        <p:grpSpPr>
          <a:xfrm>
            <a:off x="864620" y="1214786"/>
            <a:ext cx="4638480" cy="1053466"/>
            <a:chOff x="1308295" y="2251392"/>
            <a:chExt cx="4638480" cy="105346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0A52A2-BE87-4DB9-B7E2-ECC2C9081075}"/>
                </a:ext>
              </a:extLst>
            </p:cNvPr>
            <p:cNvSpPr txBox="1"/>
            <p:nvPr/>
          </p:nvSpPr>
          <p:spPr>
            <a:xfrm>
              <a:off x="1631851" y="2535417"/>
              <a:ext cx="4314924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GB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Labour shortage/ 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ageing </a:t>
              </a:r>
              <a:r>
                <a:rPr lang="en-US" sz="2200" b="1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labour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 force/brain drain 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F535E8A-3E3F-4A7E-A94A-401960EC4E4D}"/>
                </a:ext>
              </a:extLst>
            </p:cNvPr>
            <p:cNvGrpSpPr/>
            <p:nvPr/>
          </p:nvGrpSpPr>
          <p:grpSpPr>
            <a:xfrm>
              <a:off x="1308295" y="2251392"/>
              <a:ext cx="618979" cy="492443"/>
              <a:chOff x="1308295" y="2282170"/>
              <a:chExt cx="520505" cy="461665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4601736-7684-4D97-90BD-0789E0618267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24B117-5291-40B3-A7AC-6EF5FC89F6CE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7</a:t>
                </a: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EC17E49-C228-44F9-B88F-A3916BEAB9F4}"/>
              </a:ext>
            </a:extLst>
          </p:cNvPr>
          <p:cNvGrpSpPr/>
          <p:nvPr/>
        </p:nvGrpSpPr>
        <p:grpSpPr>
          <a:xfrm>
            <a:off x="6275593" y="2335155"/>
            <a:ext cx="4990354" cy="713854"/>
            <a:chOff x="6147581" y="1927872"/>
            <a:chExt cx="4990354" cy="7138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5ECD14-4C26-40D5-9C90-A8123C9C882B}"/>
                </a:ext>
              </a:extLst>
            </p:cNvPr>
            <p:cNvSpPr txBox="1"/>
            <p:nvPr/>
          </p:nvSpPr>
          <p:spPr>
            <a:xfrm>
              <a:off x="6562576" y="2210839"/>
              <a:ext cx="4575359" cy="4308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Little adoption of biotechnology tools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5C9F219-1798-4F49-A396-355E050A919B}"/>
                </a:ext>
              </a:extLst>
            </p:cNvPr>
            <p:cNvGrpSpPr/>
            <p:nvPr/>
          </p:nvGrpSpPr>
          <p:grpSpPr>
            <a:xfrm>
              <a:off x="6147581" y="1927872"/>
              <a:ext cx="691932" cy="492443"/>
              <a:chOff x="1308295" y="2282170"/>
              <a:chExt cx="581852" cy="461665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E5428783-49D6-4A8B-98F9-A8F6F34D1E16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E4A374-38F3-44B8-A677-E2DD269DB441}"/>
                  </a:ext>
                </a:extLst>
              </p:cNvPr>
              <p:cNvSpPr txBox="1"/>
              <p:nvPr/>
            </p:nvSpPr>
            <p:spPr>
              <a:xfrm>
                <a:off x="1496252" y="2339877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10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269A9F-1E17-40E2-BC1F-255568D23055}"/>
              </a:ext>
            </a:extLst>
          </p:cNvPr>
          <p:cNvGrpSpPr/>
          <p:nvPr/>
        </p:nvGrpSpPr>
        <p:grpSpPr>
          <a:xfrm>
            <a:off x="567370" y="4400168"/>
            <a:ext cx="5518076" cy="1375505"/>
            <a:chOff x="769280" y="3729918"/>
            <a:chExt cx="5518076" cy="13755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049EFC-82B5-4DAC-9C2A-F17D38D564F5}"/>
                </a:ext>
              </a:extLst>
            </p:cNvPr>
            <p:cNvSpPr txBox="1"/>
            <p:nvPr/>
          </p:nvSpPr>
          <p:spPr>
            <a:xfrm>
              <a:off x="1065564" y="4335982"/>
              <a:ext cx="5221792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Competition for land from other sectors which are more remunerative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6140A36-CF4D-4158-B6DA-FDDB0C5146E7}"/>
                </a:ext>
              </a:extLst>
            </p:cNvPr>
            <p:cNvGrpSpPr/>
            <p:nvPr/>
          </p:nvGrpSpPr>
          <p:grpSpPr>
            <a:xfrm>
              <a:off x="769280" y="3729918"/>
              <a:ext cx="618979" cy="492443"/>
              <a:chOff x="1308295" y="2282170"/>
              <a:chExt cx="520505" cy="461665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C990C44-848D-4948-AA39-602916B170A1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7BFDC6-B6A2-49FD-8DDA-DF5CA3E6357B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11</a:t>
                </a:r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716C191-34B5-459D-9DE7-0966D6BD21AB}"/>
              </a:ext>
            </a:extLst>
          </p:cNvPr>
          <p:cNvGrpSpPr/>
          <p:nvPr/>
        </p:nvGrpSpPr>
        <p:grpSpPr>
          <a:xfrm>
            <a:off x="981006" y="2638018"/>
            <a:ext cx="4629316" cy="1412894"/>
            <a:chOff x="6750145" y="3917463"/>
            <a:chExt cx="4629316" cy="141289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EA0942-90C5-4572-8A43-8B5DB495694F}"/>
                </a:ext>
              </a:extLst>
            </p:cNvPr>
            <p:cNvSpPr txBox="1"/>
            <p:nvPr/>
          </p:nvSpPr>
          <p:spPr>
            <a:xfrm>
              <a:off x="7059635" y="4222361"/>
              <a:ext cx="4319826" cy="11079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Insufficient infrastructural development to enhance agricultural research &amp; innovation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89A6C9-62DE-4486-B0C6-6AA4A897C1E0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9F6CA38-35DB-4A0D-9197-7C755F73A61E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45DC20A-3DA6-4672-AEB3-C67066E804A7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9</a:t>
                </a:r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F4C6F94-C7CF-4BF5-9AF9-6422D2054587}"/>
              </a:ext>
            </a:extLst>
          </p:cNvPr>
          <p:cNvGrpSpPr/>
          <p:nvPr/>
        </p:nvGrpSpPr>
        <p:grpSpPr>
          <a:xfrm>
            <a:off x="5722080" y="3132496"/>
            <a:ext cx="5436739" cy="1412894"/>
            <a:chOff x="6750146" y="3917463"/>
            <a:chExt cx="4630617" cy="141289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37F480-1343-45E0-BEC3-A96911FFB28B}"/>
                </a:ext>
              </a:extLst>
            </p:cNvPr>
            <p:cNvSpPr txBox="1"/>
            <p:nvPr/>
          </p:nvSpPr>
          <p:spPr>
            <a:xfrm>
              <a:off x="7059635" y="4222361"/>
              <a:ext cx="4321128" cy="11079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Substantial investment required to take a project beyond proof-of-concept stage and  start a business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38FC969-3319-4055-AF63-0CF43B5C0E96}"/>
                </a:ext>
              </a:extLst>
            </p:cNvPr>
            <p:cNvGrpSpPr/>
            <p:nvPr/>
          </p:nvGrpSpPr>
          <p:grpSpPr>
            <a:xfrm>
              <a:off x="6750146" y="3917463"/>
              <a:ext cx="574368" cy="492443"/>
              <a:chOff x="1308295" y="2282170"/>
              <a:chExt cx="482991" cy="461665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F90F2FB-3F2C-402E-B9C9-CD7A8DCC1E2B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39389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5966FAA-FD9D-499C-9C71-C98F70BD9CB0}"/>
                  </a:ext>
                </a:extLst>
              </p:cNvPr>
              <p:cNvSpPr txBox="1"/>
              <p:nvPr/>
            </p:nvSpPr>
            <p:spPr>
              <a:xfrm>
                <a:off x="1397391" y="232375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12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F55BCAD-9A6F-4B0B-8733-0ABDBC3073AE}"/>
              </a:ext>
            </a:extLst>
          </p:cNvPr>
          <p:cNvGrpSpPr/>
          <p:nvPr/>
        </p:nvGrpSpPr>
        <p:grpSpPr>
          <a:xfrm>
            <a:off x="6690588" y="4702289"/>
            <a:ext cx="4317498" cy="1074339"/>
            <a:chOff x="6750145" y="3917463"/>
            <a:chExt cx="4317498" cy="107433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8F5A576-54A4-4829-8C66-3622C63CB524}"/>
                </a:ext>
              </a:extLst>
            </p:cNvPr>
            <p:cNvSpPr txBox="1"/>
            <p:nvPr/>
          </p:nvSpPr>
          <p:spPr>
            <a:xfrm>
              <a:off x="7059635" y="4222361"/>
              <a:ext cx="4008008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Difficult for local produce to reach global market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42C03CD-BCD7-47A5-98F2-9DB628F349FA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5850A0E8-EC08-48C1-B258-65A051250DA0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60096F-92DB-4E68-B9FD-E5726FDBCC18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13</a:t>
                </a: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59895AD-C9B3-C94F-B5B7-C3D3FEEF84B7}"/>
              </a:ext>
            </a:extLst>
          </p:cNvPr>
          <p:cNvGrpSpPr/>
          <p:nvPr/>
        </p:nvGrpSpPr>
        <p:grpSpPr>
          <a:xfrm>
            <a:off x="6460443" y="1275804"/>
            <a:ext cx="4317498" cy="735785"/>
            <a:chOff x="6750145" y="3917463"/>
            <a:chExt cx="4317498" cy="73578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445E4AE-01BB-5C49-A767-7987C61CB23F}"/>
                </a:ext>
              </a:extLst>
            </p:cNvPr>
            <p:cNvSpPr txBox="1"/>
            <p:nvPr/>
          </p:nvSpPr>
          <p:spPr>
            <a:xfrm>
              <a:off x="7059635" y="4222361"/>
              <a:ext cx="4008008" cy="4308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High cost of production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E66B4917-C33F-6241-A7A6-D2216897BA71}"/>
                </a:ext>
              </a:extLst>
            </p:cNvPr>
            <p:cNvGrpSpPr/>
            <p:nvPr/>
          </p:nvGrpSpPr>
          <p:grpSpPr>
            <a:xfrm>
              <a:off x="6750145" y="3917463"/>
              <a:ext cx="618979" cy="492443"/>
              <a:chOff x="1308295" y="2282170"/>
              <a:chExt cx="520505" cy="461665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BB884B2-B12B-4E4E-A7FF-576B863B2BC6}"/>
                  </a:ext>
                </a:extLst>
              </p:cNvPr>
              <p:cNvSpPr/>
              <p:nvPr/>
            </p:nvSpPr>
            <p:spPr>
              <a:xfrm>
                <a:off x="1308295" y="2282170"/>
                <a:ext cx="520505" cy="4616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80608A5-5293-6045-B501-97813E58D135}"/>
                  </a:ext>
                </a:extLst>
              </p:cNvPr>
              <p:cNvSpPr txBox="1"/>
              <p:nvPr/>
            </p:nvSpPr>
            <p:spPr>
              <a:xfrm>
                <a:off x="1434905" y="2320986"/>
                <a:ext cx="393895" cy="346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8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948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bstract image" title="abstract image">
            <a:extLst>
              <a:ext uri="{FF2B5EF4-FFF2-40B4-BE49-F238E27FC236}">
                <a16:creationId xmlns:a16="http://schemas.microsoft.com/office/drawing/2014/main" id="{BCF9593D-B6BD-4208-A4FF-8CFFE50347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73BD65-CFF3-40DD-939C-97A942BD80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71014" y="0"/>
            <a:ext cx="12263014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+</a:t>
            </a:r>
          </a:p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1BEC607-8474-408E-A7AC-48A065F31B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 flipH="1">
            <a:off x="2076201" y="1374277"/>
            <a:ext cx="7324427" cy="3883523"/>
            <a:chOff x="252031" y="-22763"/>
            <a:chExt cx="7324426" cy="726996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601E3FC-2016-4085-9A4B-A172702EAAE1}"/>
                </a:ext>
              </a:extLst>
            </p:cNvPr>
            <p:cNvSpPr/>
            <p:nvPr userDrawn="1"/>
          </p:nvSpPr>
          <p:spPr>
            <a:xfrm>
              <a:off x="979714" y="1181211"/>
              <a:ext cx="6117771" cy="6065990"/>
            </a:xfrm>
            <a:prstGeom prst="rect">
              <a:avLst/>
            </a:prstGeom>
            <a:gradFill>
              <a:gsLst>
                <a:gs pos="0">
                  <a:srgbClr val="038B30">
                    <a:alpha val="70000"/>
                  </a:srgbClr>
                </a:gs>
                <a:gs pos="100000">
                  <a:srgbClr val="C0F400">
                    <a:alpha val="70000"/>
                  </a:srgbClr>
                </a:gs>
                <a:gs pos="50000">
                  <a:srgbClr val="05EE55">
                    <a:alpha val="7000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2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+</a:t>
              </a:r>
            </a:p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BF662F-A198-4AD3-8EBC-0EC9A52B2994}"/>
                </a:ext>
              </a:extLst>
            </p:cNvPr>
            <p:cNvSpPr/>
            <p:nvPr userDrawn="1"/>
          </p:nvSpPr>
          <p:spPr>
            <a:xfrm>
              <a:off x="500743" y="-22763"/>
              <a:ext cx="7075714" cy="5878284"/>
            </a:xfrm>
            <a:prstGeom prst="rect">
              <a:avLst/>
            </a:prstGeom>
            <a:noFill/>
            <a:ln w="127000">
              <a:solidFill>
                <a:srgbClr val="2F3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42E86C5-8E5F-4620-A4FB-D1F926179D18}"/>
                </a:ext>
              </a:extLst>
            </p:cNvPr>
            <p:cNvSpPr/>
            <p:nvPr userDrawn="1"/>
          </p:nvSpPr>
          <p:spPr>
            <a:xfrm>
              <a:off x="252031" y="655467"/>
              <a:ext cx="6475341" cy="57017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7E0E8055-17FA-43CE-9F03-E712F496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1372" y="2505428"/>
            <a:ext cx="6609256" cy="1508126"/>
          </a:xfrm>
        </p:spPr>
        <p:txBody>
          <a:bodyPr anchor="ctr"/>
          <a:lstStyle/>
          <a:p>
            <a:r>
              <a:rPr lang="en-US"/>
              <a:t>Improvement in Blue sector</a:t>
            </a: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E01195D9-1845-4282-BE5B-F6B840BE40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flipH="1">
            <a:off x="11549269" y="6356349"/>
            <a:ext cx="642731" cy="501651"/>
          </a:xfrm>
          <a:prstGeom prst="snip1Rect">
            <a:avLst/>
          </a:prstGeom>
          <a:solidFill>
            <a:srgbClr val="2F3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6A6478-CD2B-4077-910A-3D006C82EB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9269" y="6413650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C2E478F-E849-4A8C-AF1F-CBCC78A7CBF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7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F400"/>
      </a:accent1>
      <a:accent2>
        <a:srgbClr val="05D74D"/>
      </a:accent2>
      <a:accent3>
        <a:srgbClr val="2F3342"/>
      </a:accent3>
      <a:accent4>
        <a:srgbClr val="038B30"/>
      </a:accent4>
      <a:accent5>
        <a:srgbClr val="05EE55"/>
      </a:accent5>
      <a:accent6>
        <a:srgbClr val="70AD47"/>
      </a:accent6>
      <a:hlink>
        <a:srgbClr val="05D74D"/>
      </a:hlink>
      <a:folHlink>
        <a:srgbClr val="C0F400"/>
      </a:folHlink>
    </a:clrScheme>
    <a:fontScheme name="Custom 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051434_Light modernist presentation_RVA_v3.potx" id="{1300540C-5346-469F-AA5C-717C09787E7E}" vid="{ADCE5FDD-C8BF-4BDC-86F8-B24C14EB90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5BCF27CBC334E84AA4A46D8B44EB5" ma:contentTypeVersion="2" ma:contentTypeDescription="Create a new document." ma:contentTypeScope="" ma:versionID="552df6fdbf8403d3138295ab7825a261">
  <xsd:schema xmlns:xsd="http://www.w3.org/2001/XMLSchema" xmlns:xs="http://www.w3.org/2001/XMLSchema" xmlns:p="http://schemas.microsoft.com/office/2006/metadata/properties" xmlns:ns2="6ea9e8cf-a38f-4b01-96ba-034ab427af4d" targetNamespace="http://schemas.microsoft.com/office/2006/metadata/properties" ma:root="true" ma:fieldsID="3a5fba681df9456aaa74fbc68768f3a6" ns2:_="">
    <xsd:import namespace="6ea9e8cf-a38f-4b01-96ba-034ab427af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9e8cf-a38f-4b01-96ba-034ab427af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19B998-C0F0-415C-AF4D-F10DCCD30A25}">
  <ds:schemaRefs>
    <ds:schemaRef ds:uri="6ea9e8cf-a38f-4b01-96ba-034ab427af4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568EF0-F83F-4B6D-B0D3-476E5B497698}">
  <ds:schemaRefs>
    <ds:schemaRef ds:uri="6ea9e8cf-a38f-4b01-96ba-034ab427af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27BEDAB-01B4-4BD0-9390-31AD928007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734</Words>
  <Application>Microsoft Office PowerPoint</Application>
  <PresentationFormat>Widescreen</PresentationFormat>
  <Paragraphs>858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Les Assises de la Recherche et de l'Innovation</vt:lpstr>
      <vt:lpstr>Gaps and barriers in Blue sector</vt:lpstr>
      <vt:lpstr>PowerPoint Presentation</vt:lpstr>
      <vt:lpstr>GAps and barriers in Blue sector</vt:lpstr>
      <vt:lpstr>Gaps and Barriers in Blue sector</vt:lpstr>
      <vt:lpstr>Gaps and barriers in GREEN sector</vt:lpstr>
      <vt:lpstr>GAps and barriers in green sector</vt:lpstr>
      <vt:lpstr>GAps and barriers in GREEN sector</vt:lpstr>
      <vt:lpstr>Improvement in Blue sector</vt:lpstr>
      <vt:lpstr>PowerPoint Presentation</vt:lpstr>
      <vt:lpstr>PowerPoint Presentation</vt:lpstr>
      <vt:lpstr>Improvement in Green sector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Assises de la Recherche et de l'Innovation</dc:title>
  <dc:creator>Hafsah  Ramjane</dc:creator>
  <cp:lastModifiedBy>Kushal Kumar Pokhun</cp:lastModifiedBy>
  <cp:revision>25</cp:revision>
  <dcterms:created xsi:type="dcterms:W3CDTF">2022-02-15T05:25:48Z</dcterms:created>
  <dcterms:modified xsi:type="dcterms:W3CDTF">2022-04-28T05:56:23Z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0x0101007795BCF27CBC334E84AA4A46D8B44EB5</vt:lpwstr>
  </property>
  <property fmtid="{D5CDD505-2E9C-101B-9397-08002B2CF9AE}" pid="3" name="NXPowerLiteLastOptimized">
    <vt:lpwstr>555196</vt:lpwstr>
  </property>
  <property fmtid="{D5CDD505-2E9C-101B-9397-08002B2CF9AE}" pid="4" name="NXPowerLiteSettings">
    <vt:lpwstr>F7000400038000</vt:lpwstr>
  </property>
  <property fmtid="{D5CDD505-2E9C-101B-9397-08002B2CF9AE}" pid="5" name="NXPowerLiteVersion">
    <vt:lpwstr>S9.1.4</vt:lpwstr>
  </property>
</Properties>
</file>