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4" r:id="rId1"/>
  </p:sldMasterIdLst>
  <p:notesMasterIdLst>
    <p:notesMasterId r:id="rId17"/>
  </p:notesMasterIdLst>
  <p:sldIdLst>
    <p:sldId id="256" r:id="rId2"/>
    <p:sldId id="277" r:id="rId3"/>
    <p:sldId id="291" r:id="rId4"/>
    <p:sldId id="747" r:id="rId5"/>
    <p:sldId id="748" r:id="rId6"/>
    <p:sldId id="751" r:id="rId7"/>
    <p:sldId id="752" r:id="rId8"/>
    <p:sldId id="276" r:id="rId9"/>
    <p:sldId id="353" r:id="rId10"/>
    <p:sldId id="746" r:id="rId11"/>
    <p:sldId id="745" r:id="rId12"/>
    <p:sldId id="257" r:id="rId13"/>
    <p:sldId id="258" r:id="rId14"/>
    <p:sldId id="25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071"/>
    <p:restoredTop sz="94618"/>
  </p:normalViewPr>
  <p:slideViewPr>
    <p:cSldViewPr snapToGrid="0" snapToObjects="1">
      <p:cViewPr varScale="1">
        <p:scale>
          <a:sx n="68" d="100"/>
          <a:sy n="68" d="100"/>
        </p:scale>
        <p:origin x="-11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37A4-809D-B04F-93EA-23999B4EFDD2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E71D-9B85-F747-B992-9E8F94170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90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E71D-9B85-F747-B992-9E8F941708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39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4EF0-D334-B346-B0DC-1B8F89AB4F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15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4EF0-D334-B346-B0DC-1B8F89AB4F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61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7D22-BA43-4FB7-BC85-9E457753161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455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4EF0-D334-B346-B0DC-1B8F89AB4F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61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89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E71D-9B85-F747-B992-9E8F941708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93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50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85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861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49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7113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370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81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6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30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74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9308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6673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71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09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9876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14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A4AD-CF20-DA42-B39E-58F5CC313E3A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4F0DB7-8293-8A43-BE67-26E58319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98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4255A-511B-6341-BCA0-91A71E61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091" y="523761"/>
            <a:ext cx="8412474" cy="1537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Development through Digital </a:t>
            </a:r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9C1AA2-CEB4-7D40-8208-EF113CE3D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432" y="2794959"/>
            <a:ext cx="8648131" cy="3489386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Rajnish</a:t>
            </a:r>
            <a:r>
              <a:rPr lang="en-US" sz="2200" dirty="0" smtClean="0"/>
              <a:t> </a:t>
            </a:r>
            <a:r>
              <a:rPr lang="en-US" sz="2200" dirty="0" err="1"/>
              <a:t>Hawabhay</a:t>
            </a:r>
            <a:endParaRPr lang="en-US" sz="2200" dirty="0"/>
          </a:p>
          <a:p>
            <a:r>
              <a:rPr lang="en-US" sz="2200" dirty="0"/>
              <a:t>Chief Technical Officer</a:t>
            </a:r>
          </a:p>
          <a:p>
            <a:r>
              <a:rPr lang="en-US" sz="2200" dirty="0"/>
              <a:t>Ministry of Information Technology, Communication and Innovation</a:t>
            </a:r>
          </a:p>
          <a:p>
            <a:r>
              <a:rPr lang="en-US" sz="2200" dirty="0" smtClean="0"/>
              <a:t>Republic of Mauritius</a:t>
            </a:r>
            <a:endParaRPr lang="en-US" sz="2200" dirty="0"/>
          </a:p>
          <a:p>
            <a:r>
              <a:rPr lang="en-US" sz="2200" dirty="0" smtClean="0"/>
              <a:t>28 April 2022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052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2D393A-2B65-3948-9C99-52F87B68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6" y="903245"/>
            <a:ext cx="11619570" cy="580979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Mauritius National Identity Card Scheme --&gt; </a:t>
            </a:r>
            <a:r>
              <a:rPr lang="en-US" dirty="0"/>
              <a:t>Civil Status Division</a:t>
            </a:r>
          </a:p>
          <a:p>
            <a:pPr lvl="0" algn="just"/>
            <a:r>
              <a:rPr lang="en-US" b="1" dirty="0"/>
              <a:t>Central Population Database </a:t>
            </a:r>
            <a:r>
              <a:rPr lang="en-US" b="1" dirty="0">
                <a:sym typeface="Wingdings" pitchFamily="2" charset="2"/>
              </a:rPr>
              <a:t>--&gt; </a:t>
            </a:r>
            <a:r>
              <a:rPr lang="en-US" dirty="0"/>
              <a:t>Civil Status Division</a:t>
            </a:r>
          </a:p>
          <a:p>
            <a:pPr lvl="0" algn="just"/>
            <a:r>
              <a:rPr lang="en-US" b="1" dirty="0"/>
              <a:t>Mauritius e-Registry Project --&gt; </a:t>
            </a:r>
            <a:r>
              <a:rPr lang="en-US" dirty="0"/>
              <a:t>Registrar-General</a:t>
            </a:r>
          </a:p>
          <a:p>
            <a:pPr lvl="0" algn="just"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Land Administration and Valuation Information Management System (LAVIMS)</a:t>
            </a:r>
          </a:p>
          <a:p>
            <a:pPr marL="0" lv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/>
              <a:t>	 </a:t>
            </a:r>
            <a:r>
              <a:rPr lang="en-US" b="1" dirty="0">
                <a:sym typeface="Wingdings" pitchFamily="2" charset="2"/>
              </a:rPr>
              <a:t>--&gt;</a:t>
            </a:r>
            <a:r>
              <a:rPr lang="en-US" dirty="0"/>
              <a:t>  Ministry of Housing and Land Use Planning</a:t>
            </a:r>
          </a:p>
          <a:p>
            <a:pPr lvl="0" algn="just"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Companies and Businesses Registration Integrated System </a:t>
            </a:r>
            <a:r>
              <a:rPr lang="en-US" dirty="0"/>
              <a:t>(CBRIS) </a:t>
            </a:r>
            <a:r>
              <a:rPr lang="en-US" b="1" dirty="0">
                <a:sym typeface="Wingdings" pitchFamily="2" charset="2"/>
              </a:rPr>
              <a:t>--&gt;</a:t>
            </a:r>
            <a:r>
              <a:rPr lang="en-US" dirty="0"/>
              <a:t>  Corporate and Business Registration Department </a:t>
            </a:r>
          </a:p>
          <a:p>
            <a:pPr lvl="0" algn="just"/>
            <a:r>
              <a:rPr lang="en-US" b="1" dirty="0"/>
              <a:t>Crime Occurrence Tracking System </a:t>
            </a:r>
            <a:r>
              <a:rPr lang="en-US" dirty="0"/>
              <a:t>(COTS) </a:t>
            </a:r>
            <a:r>
              <a:rPr lang="en-US" b="1" dirty="0">
                <a:sym typeface="Wingdings" pitchFamily="2" charset="2"/>
              </a:rPr>
              <a:t>--&gt;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Mauritius Police Force</a:t>
            </a:r>
          </a:p>
          <a:p>
            <a:pPr lvl="0" algn="just"/>
            <a:r>
              <a:rPr lang="en-US" b="1" dirty="0"/>
              <a:t>Border Control </a:t>
            </a:r>
            <a:r>
              <a:rPr lang="en-US" dirty="0"/>
              <a:t>– </a:t>
            </a:r>
            <a:r>
              <a:rPr lang="en-US" dirty="0" err="1"/>
              <a:t>InfoBorder</a:t>
            </a:r>
            <a:r>
              <a:rPr lang="en-US" dirty="0"/>
              <a:t> </a:t>
            </a:r>
            <a:r>
              <a:rPr lang="en-US" b="1" dirty="0">
                <a:sym typeface="Wingdings" pitchFamily="2" charset="2"/>
              </a:rPr>
              <a:t>--&gt;</a:t>
            </a:r>
            <a:r>
              <a:rPr lang="en-US" dirty="0"/>
              <a:t> Passport and Immigration Office</a:t>
            </a:r>
          </a:p>
          <a:p>
            <a:pPr lvl="0" algn="just"/>
            <a:r>
              <a:rPr lang="en-US" b="1" dirty="0"/>
              <a:t>Blood Transfusion System  </a:t>
            </a:r>
            <a:r>
              <a:rPr lang="en-US" b="1" dirty="0">
                <a:sym typeface="Wingdings" pitchFamily="2" charset="2"/>
              </a:rPr>
              <a:t>--&gt;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Ministry of Health and Wellness</a:t>
            </a:r>
          </a:p>
          <a:p>
            <a:pPr algn="just"/>
            <a:r>
              <a:rPr lang="en-US" b="1" dirty="0"/>
              <a:t>e-Work Permit  </a:t>
            </a:r>
            <a:r>
              <a:rPr lang="en-US" b="1" dirty="0">
                <a:sym typeface="Wingdings" pitchFamily="2" charset="2"/>
              </a:rPr>
              <a:t>--&gt;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GB" dirty="0"/>
              <a:t>Ministry of Industrial Development, SMEs and Cooperatives</a:t>
            </a:r>
            <a:endParaRPr lang="en-US" dirty="0"/>
          </a:p>
          <a:p>
            <a:pPr algn="just"/>
            <a:r>
              <a:rPr lang="en-US" b="1" dirty="0"/>
              <a:t>Building and Land Use Permit </a:t>
            </a:r>
            <a:r>
              <a:rPr lang="en-US" b="1" dirty="0">
                <a:sym typeface="Wingdings" pitchFamily="2" charset="2"/>
              </a:rPr>
              <a:t>--&gt;</a:t>
            </a:r>
            <a:r>
              <a:rPr lang="en-US" b="1" dirty="0"/>
              <a:t> </a:t>
            </a:r>
            <a:r>
              <a:rPr lang="en-GB" dirty="0"/>
              <a:t>​Ministry of Local Government and Disaster Risk Management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D73A352-6BE6-2546-9F14-ED522700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51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Major Digital Government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E54B0F-4DFE-3942-B320-32DA44A7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C6E9-AF6F-484B-88AB-A15C41877A17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403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52C64-10E6-F44B-844A-A57C43C7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07" y="1115120"/>
            <a:ext cx="11227420" cy="5419493"/>
          </a:xfrm>
        </p:spPr>
        <p:txBody>
          <a:bodyPr>
            <a:normAutofit/>
          </a:bodyPr>
          <a:lstStyle/>
          <a:p>
            <a:pPr lvl="0" algn="just">
              <a:lnSpc>
                <a:spcPct val="110000"/>
              </a:lnSpc>
              <a:spcBef>
                <a:spcPts val="400"/>
              </a:spcBef>
            </a:pPr>
            <a:r>
              <a:rPr lang="en-US" b="1" dirty="0" err="1"/>
              <a:t>eGovernance</a:t>
            </a:r>
            <a:r>
              <a:rPr lang="en-US" b="1" dirty="0"/>
              <a:t> System </a:t>
            </a:r>
            <a:r>
              <a:rPr lang="en-US" dirty="0"/>
              <a:t>- </a:t>
            </a:r>
            <a:r>
              <a:rPr lang="en-US" dirty="0" err="1"/>
              <a:t>eDMS</a:t>
            </a:r>
            <a:r>
              <a:rPr lang="en-US" dirty="0"/>
              <a:t>, Complaint Mgt system, Library, Market fees, </a:t>
            </a:r>
            <a:r>
              <a:rPr lang="en-US" dirty="0" err="1"/>
              <a:t>Cadastre</a:t>
            </a:r>
            <a:r>
              <a:rPr lang="en-US" dirty="0"/>
              <a:t>, Management Information system, HR Management System, Local Government Portal </a:t>
            </a:r>
          </a:p>
          <a:p>
            <a:pPr marL="0" lv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dirty="0">
                <a:sym typeface="Wingdings" pitchFamily="2" charset="2"/>
              </a:rPr>
              <a:t>       --&gt;  </a:t>
            </a:r>
            <a:r>
              <a:rPr lang="en-GB" dirty="0"/>
              <a:t>Ministry of Local Government and Disaster Risk Management</a:t>
            </a:r>
            <a:endParaRPr lang="en-US" dirty="0"/>
          </a:p>
          <a:p>
            <a:pPr marL="0" lvl="0" indent="0" algn="just">
              <a:lnSpc>
                <a:spcPct val="110000"/>
              </a:lnSpc>
              <a:spcBef>
                <a:spcPts val="400"/>
              </a:spcBef>
              <a:buNone/>
            </a:pPr>
            <a:endParaRPr lang="en-US" sz="800" dirty="0"/>
          </a:p>
          <a:p>
            <a:pPr lvl="0" algn="just"/>
            <a:r>
              <a:rPr lang="en-US" b="1" dirty="0"/>
              <a:t>Mauritius Trade Portal </a:t>
            </a:r>
            <a:r>
              <a:rPr lang="en-US" dirty="0">
                <a:sym typeface="Wingdings" pitchFamily="2" charset="2"/>
              </a:rPr>
              <a:t>--&gt; </a:t>
            </a:r>
            <a:r>
              <a:rPr lang="en-US" dirty="0"/>
              <a:t>Ministry of Foreign Affairs, Regional Integration and International Trade</a:t>
            </a:r>
          </a:p>
          <a:p>
            <a:pPr lvl="0" algn="just"/>
            <a:r>
              <a:rPr lang="en-US" b="1" dirty="0"/>
              <a:t>Domestic Violence System </a:t>
            </a:r>
            <a:r>
              <a:rPr lang="en-US" dirty="0"/>
              <a:t>(DOVIS) </a:t>
            </a:r>
            <a:r>
              <a:rPr lang="en-US" dirty="0">
                <a:sym typeface="Wingdings" pitchFamily="2" charset="2"/>
              </a:rPr>
              <a:t>--&gt; </a:t>
            </a:r>
            <a:r>
              <a:rPr lang="en-US" dirty="0"/>
              <a:t>Ministry of Gender Equality and Family Welfare</a:t>
            </a:r>
          </a:p>
          <a:p>
            <a:pPr lvl="0" algn="just"/>
            <a:r>
              <a:rPr lang="en-US" b="1" dirty="0"/>
              <a:t>Child Protection Register  </a:t>
            </a:r>
            <a:r>
              <a:rPr lang="en-US" dirty="0">
                <a:sym typeface="Wingdings" pitchFamily="2" charset="2"/>
              </a:rPr>
              <a:t>--&gt; </a:t>
            </a:r>
            <a:r>
              <a:rPr lang="en-US" dirty="0"/>
              <a:t>Ministry of Gender Equality and Family Welfare</a:t>
            </a:r>
          </a:p>
          <a:p>
            <a:pPr lvl="0" algn="just"/>
            <a:r>
              <a:rPr lang="en-US" b="1" dirty="0"/>
              <a:t>Social Register Gender Based Violence </a:t>
            </a:r>
            <a:r>
              <a:rPr lang="en-US" dirty="0">
                <a:sym typeface="Wingdings" pitchFamily="2" charset="2"/>
              </a:rPr>
              <a:t>--&gt; </a:t>
            </a:r>
            <a:r>
              <a:rPr lang="en-US" dirty="0"/>
              <a:t>Ministry of Gender Equality and Family Welfare</a:t>
            </a:r>
          </a:p>
          <a:p>
            <a:pPr lvl="0" algn="just"/>
            <a:r>
              <a:rPr lang="en-US" b="1" dirty="0"/>
              <a:t>Mobile App for Gender Based Violence</a:t>
            </a:r>
          </a:p>
          <a:p>
            <a:pPr lvl="0" algn="just"/>
            <a:r>
              <a:rPr lang="en-US" b="1" dirty="0"/>
              <a:t>Passenger Information System --&gt;  </a:t>
            </a:r>
            <a:r>
              <a:rPr lang="en-US" dirty="0"/>
              <a:t>Passport and Immigration Office</a:t>
            </a:r>
          </a:p>
          <a:p>
            <a:pPr algn="just"/>
            <a:r>
              <a:rPr lang="en-GB" b="1" dirty="0"/>
              <a:t>National Multi Hazard Emergency Alert System  -- &gt; </a:t>
            </a:r>
            <a:r>
              <a:rPr lang="en-GB" dirty="0"/>
              <a:t>National Disaster Risk Reduction  and Management Centre</a:t>
            </a:r>
          </a:p>
          <a:p>
            <a:pPr marL="0" indent="0" algn="just">
              <a:buNone/>
            </a:pP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85E53DB-80BD-5F41-8534-E756B5D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41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Major Digital Government Projects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F85D64-D367-7B46-BA4A-378A938B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C6E9-AF6F-484B-88AB-A15C41877A17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603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B179-4E5D-FF41-AFA7-40AE15C3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Challenges to harnessing ICT technologies in pursuing national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48825-371A-BD46-BD8E-948CDF387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Availability of widespread connectivity and how to ensure inclusiveness</a:t>
            </a:r>
          </a:p>
          <a:p>
            <a:pPr lvl="1"/>
            <a:r>
              <a:rPr lang="en-US" sz="1800" dirty="0"/>
              <a:t>Affordable, available and accessible national and international connectivity</a:t>
            </a:r>
          </a:p>
          <a:p>
            <a:pPr lvl="2"/>
            <a:r>
              <a:rPr lang="en-US" sz="1600" dirty="0"/>
              <a:t>3 subsea cables connecting to Mauritius (plus a subsea cable that connects Mauritius and Rodrigues) </a:t>
            </a:r>
          </a:p>
          <a:p>
            <a:pPr lvl="2"/>
            <a:r>
              <a:rPr lang="en-US" sz="1600" dirty="0"/>
              <a:t>FTTH deployment across the country</a:t>
            </a:r>
          </a:p>
          <a:p>
            <a:pPr lvl="2"/>
            <a:r>
              <a:rPr lang="en-US" sz="1600" dirty="0"/>
              <a:t>3G/4G Mobile connectivity across the country  (room for deploying 5G)</a:t>
            </a:r>
          </a:p>
          <a:p>
            <a:pPr lvl="1"/>
            <a:r>
              <a:rPr lang="en-US" sz="1800" dirty="0"/>
              <a:t>Inclusive connectivity</a:t>
            </a:r>
          </a:p>
          <a:p>
            <a:pPr lvl="2"/>
            <a:r>
              <a:rPr lang="en-US" sz="1600" dirty="0"/>
              <a:t>Persons on the Social Register of Mauritius are offered free Internet</a:t>
            </a:r>
          </a:p>
          <a:p>
            <a:pPr lvl="2"/>
            <a:r>
              <a:rPr lang="en-US" sz="1600" dirty="0"/>
              <a:t>Tablets offered to children of persons on Social Register of Mauritius </a:t>
            </a:r>
          </a:p>
          <a:p>
            <a:pPr lvl="2"/>
            <a:r>
              <a:rPr lang="en-US" sz="1600" dirty="0"/>
              <a:t>Inclusive connectivity</a:t>
            </a:r>
          </a:p>
          <a:p>
            <a:pPr lvl="1"/>
            <a:r>
              <a:rPr lang="en-US" sz="1800" dirty="0"/>
              <a:t>Online classes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65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B179-4E5D-FF41-AFA7-40AE15C3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Challenges to harnessing ICT technologies in pursuing national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48825-371A-BD46-BD8E-948CDF38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03428" cy="4697411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 err="1"/>
              <a:t>Digitalise</a:t>
            </a:r>
            <a:r>
              <a:rPr lang="en-US" sz="3600" dirty="0"/>
              <a:t> services for citizens and businesses</a:t>
            </a:r>
          </a:p>
          <a:p>
            <a:pPr lvl="1"/>
            <a:r>
              <a:rPr lang="en-US" sz="3300" dirty="0"/>
              <a:t>Ensure a rich offering of services for citizens and businesses</a:t>
            </a:r>
          </a:p>
          <a:p>
            <a:pPr lvl="2"/>
            <a:r>
              <a:rPr lang="en-US" sz="2900" dirty="0"/>
              <a:t>Increase take up of e-services</a:t>
            </a:r>
          </a:p>
          <a:p>
            <a:pPr lvl="2"/>
            <a:r>
              <a:rPr lang="en-US" sz="2900" dirty="0"/>
              <a:t>Adopt agile development methodologies to deliver faster</a:t>
            </a:r>
          </a:p>
          <a:p>
            <a:pPr lvl="2"/>
            <a:r>
              <a:rPr lang="en-US" sz="2900" dirty="0"/>
              <a:t>Collaboration of stakeholders – public private partnerships and incentive schemes</a:t>
            </a:r>
          </a:p>
          <a:p>
            <a:pPr lvl="2"/>
            <a:r>
              <a:rPr lang="en-US" sz="2900" dirty="0"/>
              <a:t>Develop value added services (including platforms like data sharing, authentication, digital signatures, digital document safe)</a:t>
            </a:r>
          </a:p>
          <a:p>
            <a:pPr lvl="2"/>
            <a:r>
              <a:rPr lang="en-US" sz="2900" dirty="0"/>
              <a:t>Adopt mobile and online payment services </a:t>
            </a:r>
          </a:p>
          <a:p>
            <a:pPr marL="914400" lvl="2" indent="0">
              <a:buNone/>
            </a:pPr>
            <a:endParaRPr lang="en-US" sz="2500" dirty="0"/>
          </a:p>
          <a:p>
            <a:pPr lvl="2"/>
            <a:endParaRPr lang="en-US" sz="2500" dirty="0"/>
          </a:p>
          <a:p>
            <a:r>
              <a:rPr lang="en-US" sz="3600" dirty="0"/>
              <a:t>Shortage of ICT skills </a:t>
            </a:r>
          </a:p>
          <a:p>
            <a:pPr lvl="1"/>
            <a:r>
              <a:rPr lang="en-US" sz="3300" dirty="0"/>
              <a:t>Expand and uplift skills base in ICTs</a:t>
            </a:r>
          </a:p>
          <a:p>
            <a:pPr lvl="2"/>
            <a:r>
              <a:rPr lang="en-US" sz="2900" dirty="0"/>
              <a:t>Ensure adequate space for digital literacy and building of ICT skills in primary and secondary school curriculum </a:t>
            </a:r>
          </a:p>
          <a:p>
            <a:pPr lvl="2"/>
            <a:r>
              <a:rPr lang="en-US" sz="2900" dirty="0"/>
              <a:t>Widen the range of ICT courses at university level</a:t>
            </a:r>
          </a:p>
          <a:p>
            <a:pPr lvl="2"/>
            <a:r>
              <a:rPr lang="en-US" sz="2900" dirty="0"/>
              <a:t>Attract foreign ICT professionals </a:t>
            </a:r>
          </a:p>
          <a:p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01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B179-4E5D-FF41-AFA7-40AE15C3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to harnessing ICT technologies in pursuing national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48825-371A-BD46-BD8E-948CDF38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49745" cy="449037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Scarce funding resources</a:t>
            </a:r>
          </a:p>
          <a:p>
            <a:pPr lvl="1"/>
            <a:r>
              <a:rPr lang="en-US" sz="1800" dirty="0"/>
              <a:t>Provide and sustain funding in the immediate and long run</a:t>
            </a:r>
          </a:p>
          <a:p>
            <a:pPr lvl="2"/>
            <a:r>
              <a:rPr lang="en-US" sz="1600" dirty="0"/>
              <a:t>Funding from national budget and international cooperating partners</a:t>
            </a:r>
          </a:p>
          <a:p>
            <a:pPr lvl="2"/>
            <a:r>
              <a:rPr lang="en-US" sz="1600" dirty="0"/>
              <a:t>Crowdfunding?</a:t>
            </a:r>
          </a:p>
          <a:p>
            <a:pPr lvl="2"/>
            <a:endParaRPr lang="en-US" sz="1600" dirty="0"/>
          </a:p>
          <a:p>
            <a:r>
              <a:rPr lang="en-US" sz="2000" dirty="0"/>
              <a:t>Keeping legal and regulatory framework at par with the fast technological change</a:t>
            </a:r>
          </a:p>
          <a:p>
            <a:pPr lvl="1"/>
            <a:r>
              <a:rPr lang="en-US" sz="1800" dirty="0"/>
              <a:t>Develop a comprehensive legal and regulatory framework in line with developments in technologies</a:t>
            </a:r>
          </a:p>
          <a:p>
            <a:pPr lvl="2"/>
            <a:r>
              <a:rPr lang="en-US" sz="1600" dirty="0"/>
              <a:t>Issues like data protection, cybersecurity, ethics related to AI require appropriate legal instruments that also incorporate international best practices (Data Protection Act 2017, Cybersecurity and Cybercrime Act 2021)</a:t>
            </a:r>
          </a:p>
          <a:p>
            <a:pPr lvl="2"/>
            <a:r>
              <a:rPr lang="en-US" sz="1600" dirty="0"/>
              <a:t>Issue regulations for new emerging technologies – 5G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3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E429F5-8B38-B34C-B529-930814182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41528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Digital Mauritius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Broadband Internet Population Penetration Rate </a:t>
            </a:r>
            <a:r>
              <a:rPr lang="en-US" sz="2400" dirty="0" smtClean="0"/>
              <a:t>137.72%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Internet Population Penetration Rate </a:t>
            </a:r>
            <a:r>
              <a:rPr lang="en-US" sz="2400" dirty="0" smtClean="0"/>
              <a:t>143.34%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Mobile Penetration </a:t>
            </a:r>
            <a:r>
              <a:rPr lang="en-US" sz="2400"/>
              <a:t>Rate </a:t>
            </a:r>
            <a:r>
              <a:rPr lang="en-US" sz="2400" smtClean="0"/>
              <a:t>155.97%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Fibre</a:t>
            </a:r>
            <a:r>
              <a:rPr lang="en-US" sz="2400" dirty="0"/>
              <a:t> To The Home (FTTH) deployment across Mauritius completed in December 2017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Backhaul for businesses came into operation in 2019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5G services available – Initial deployment at Bagatelle, </a:t>
            </a:r>
            <a:r>
              <a:rPr lang="en-GB" sz="2400" dirty="0" err="1"/>
              <a:t>Réduit</a:t>
            </a:r>
            <a:r>
              <a:rPr lang="en-GB" sz="2400" dirty="0"/>
              <a:t>, </a:t>
            </a:r>
            <a:r>
              <a:rPr lang="en-GB" sz="2400" dirty="0" err="1"/>
              <a:t>Ébène</a:t>
            </a:r>
            <a:r>
              <a:rPr lang="en-GB" sz="2400" dirty="0"/>
              <a:t> and </a:t>
            </a:r>
            <a:r>
              <a:rPr lang="en-GB" sz="2400" dirty="0" err="1"/>
              <a:t>Trianon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Mauritius is carpeted with 350 WIFI hotspots + 250 to be deployed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575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8" y="344212"/>
            <a:ext cx="8229600" cy="73657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Digital Mauritius …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408" y="1885803"/>
            <a:ext cx="8229600" cy="40918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Government Online Centre (Data Centre for Government)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Government </a:t>
            </a:r>
            <a:r>
              <a:rPr lang="en-GB" sz="2400" dirty="0" err="1"/>
              <a:t>INtranet</a:t>
            </a:r>
            <a:r>
              <a:rPr lang="en-GB" sz="2400" dirty="0"/>
              <a:t> System (GINS)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err="1"/>
              <a:t>InfoHighway</a:t>
            </a:r>
            <a:r>
              <a:rPr lang="en-GB" sz="2400" dirty="0"/>
              <a:t> (Data sharing platform for Government agencies)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408" y="1011210"/>
            <a:ext cx="8229600" cy="67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Government Infrastructure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4387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232" y="177800"/>
            <a:ext cx="12190769" cy="650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03" y="1395568"/>
            <a:ext cx="12186459" cy="3049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0737">
            <a:off x="4594193" y="2459693"/>
            <a:ext cx="2552116" cy="550132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408332">
            <a:off x="2513971" y="2950614"/>
            <a:ext cx="7052285" cy="389921"/>
          </a:xfrm>
          <a:prstGeom prst="leftRightArrow">
            <a:avLst/>
          </a:prstGeom>
          <a:solidFill>
            <a:srgbClr val="92D050">
              <a:alpha val="39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66503">
            <a:off x="237136" y="2204336"/>
            <a:ext cx="553608" cy="350957"/>
          </a:xfrm>
          <a:prstGeom prst="rect">
            <a:avLst/>
          </a:prstGeom>
          <a:solidFill>
            <a:schemeClr val="accent5">
              <a:shade val="80000"/>
              <a:alpha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00" b="1" dirty="0"/>
              <a:t>Data Source</a:t>
            </a:r>
          </a:p>
        </p:txBody>
      </p:sp>
      <p:sp>
        <p:nvSpPr>
          <p:cNvPr id="41" name="Rectangle 40"/>
          <p:cNvSpPr/>
          <p:nvPr/>
        </p:nvSpPr>
        <p:spPr>
          <a:xfrm rot="366503">
            <a:off x="11179817" y="3690519"/>
            <a:ext cx="553608" cy="350957"/>
          </a:xfrm>
          <a:prstGeom prst="rect">
            <a:avLst/>
          </a:prstGeom>
          <a:solidFill>
            <a:schemeClr val="accent5">
              <a:shade val="80000"/>
              <a:alpha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00" b="1" dirty="0"/>
              <a:t>Internal System</a:t>
            </a:r>
          </a:p>
        </p:txBody>
      </p:sp>
      <p:cxnSp>
        <p:nvCxnSpPr>
          <p:cNvPr id="13" name="Straight Arrow Connector 12"/>
          <p:cNvCxnSpPr>
            <a:stCxn id="42" idx="3"/>
            <a:endCxn id="41" idx="1"/>
          </p:cNvCxnSpPr>
          <p:nvPr/>
        </p:nvCxnSpPr>
        <p:spPr>
          <a:xfrm>
            <a:off x="10696141" y="3762259"/>
            <a:ext cx="485248" cy="742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1"/>
            <a:endCxn id="11" idx="3"/>
          </p:cNvCxnSpPr>
          <p:nvPr/>
        </p:nvCxnSpPr>
        <p:spPr>
          <a:xfrm flipH="1" flipV="1">
            <a:off x="789173" y="2409270"/>
            <a:ext cx="594913" cy="909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486169">
            <a:off x="1378171" y="2219449"/>
            <a:ext cx="1184960" cy="728609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b="1" dirty="0"/>
              <a:t>Publisher</a:t>
            </a:r>
          </a:p>
        </p:txBody>
      </p:sp>
      <p:sp>
        <p:nvSpPr>
          <p:cNvPr id="42" name="Rectangle 41"/>
          <p:cNvSpPr/>
          <p:nvPr/>
        </p:nvSpPr>
        <p:spPr>
          <a:xfrm rot="486169">
            <a:off x="9517096" y="3314445"/>
            <a:ext cx="1184960" cy="728609"/>
          </a:xfrm>
          <a:prstGeom prst="rect">
            <a:avLst/>
          </a:prstGeom>
          <a:solidFill>
            <a:srgbClr val="00B050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b="1" dirty="0"/>
              <a:t>Subscriber</a:t>
            </a:r>
          </a:p>
        </p:txBody>
      </p:sp>
      <p:sp>
        <p:nvSpPr>
          <p:cNvPr id="52" name="Flowchart: Off-page Connector 51"/>
          <p:cNvSpPr/>
          <p:nvPr/>
        </p:nvSpPr>
        <p:spPr>
          <a:xfrm rot="11364069">
            <a:off x="8529488" y="3471077"/>
            <a:ext cx="458075" cy="827924"/>
          </a:xfrm>
          <a:prstGeom prst="flowChartOffpageConnector">
            <a:avLst/>
          </a:prstGeom>
          <a:solidFill>
            <a:schemeClr val="accent2">
              <a:lumMod val="75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121917" tIns="60958" rIns="121917" bIns="60958" rtlCol="0" anchor="ctr"/>
          <a:lstStyle/>
          <a:p>
            <a:pPr algn="ctr"/>
            <a:r>
              <a:rPr lang="en-US" sz="1100" b="1" dirty="0"/>
              <a:t>Request</a:t>
            </a:r>
          </a:p>
        </p:txBody>
      </p:sp>
      <p:sp>
        <p:nvSpPr>
          <p:cNvPr id="55" name="Flowchart: Off-page Connector 54"/>
          <p:cNvSpPr/>
          <p:nvPr/>
        </p:nvSpPr>
        <p:spPr>
          <a:xfrm rot="601992">
            <a:off x="2832037" y="1795167"/>
            <a:ext cx="458075" cy="956636"/>
          </a:xfrm>
          <a:prstGeom prst="flowChartOffpageConnector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21917" tIns="60958" rIns="121917" bIns="60958" rtlCol="0" anchor="ctr"/>
          <a:lstStyle/>
          <a:p>
            <a:pPr algn="ctr"/>
            <a:r>
              <a:rPr lang="en-US" sz="1100" b="1" dirty="0"/>
              <a:t>Response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6919" y="4623395"/>
            <a:ext cx="11124248" cy="12772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1900" dirty="0"/>
              <a:t>InfoHighway is a Government Infrastructure, which provides for sharing of data amongst Government Agencies and is designed as the service platform, which allows multiple Government agencies to share data via E-Services to other agencies. </a:t>
            </a:r>
            <a:endParaRPr lang="en-US" sz="1300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034" y="134794"/>
            <a:ext cx="1179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 err="1" smtClean="0">
                <a:solidFill>
                  <a:schemeClr val="accent1"/>
                </a:solidFill>
                <a:latin typeface="Trebuchet MS (Body)"/>
                <a:cs typeface="Trebuchet MS (Body)"/>
              </a:rPr>
              <a:t>InfoHighway</a:t>
            </a:r>
            <a:r>
              <a:rPr lang="en-GB" sz="3600" dirty="0" smtClean="0">
                <a:solidFill>
                  <a:schemeClr val="accent1"/>
                </a:solidFill>
                <a:latin typeface="Trebuchet MS (Body)"/>
                <a:cs typeface="Trebuchet MS (Body)"/>
              </a:rPr>
              <a:t> (Data sharing platform for Government agencies)</a:t>
            </a:r>
            <a:endParaRPr lang="en-GB" sz="3600" dirty="0">
              <a:solidFill>
                <a:schemeClr val="accent1"/>
              </a:solidFill>
              <a:latin typeface="Trebuchet MS (Body)"/>
              <a:cs typeface="Trebuchet MS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-0.4934 -0.10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-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51563 0.1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MoKloud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MoKloud</a:t>
            </a:r>
            <a:r>
              <a:rPr lang="en-GB" dirty="0"/>
              <a:t> has been implemented in 2019 to offer a secure, flexible and easy-to-use platform for sharing, issuance and verification of documents and certificates in digital mode, thereby eliminating the use of physical documents.</a:t>
            </a:r>
            <a:endParaRPr lang="en-US" dirty="0"/>
          </a:p>
          <a:p>
            <a:r>
              <a:rPr lang="en-GB" dirty="0"/>
              <a:t>The </a:t>
            </a:r>
            <a:r>
              <a:rPr lang="en-GB" dirty="0" err="1"/>
              <a:t>MoKloud</a:t>
            </a:r>
            <a:r>
              <a:rPr lang="en-GB" dirty="0"/>
              <a:t> platform leverages on the </a:t>
            </a:r>
            <a:r>
              <a:rPr lang="en-GB" dirty="0" err="1"/>
              <a:t>InfoHighway</a:t>
            </a:r>
            <a:r>
              <a:rPr lang="en-GB" dirty="0"/>
              <a:t> infrastructure to provide a highly secure, flexible and user-friendly solution to enable government issued documents to be moved to electronic form and make it available for real-time access to Government, businesses and citizens.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53" y="369550"/>
            <a:ext cx="1768549" cy="13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7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MoKloud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cap="all" dirty="0" smtClean="0"/>
              <a:t>Status </a:t>
            </a:r>
            <a:r>
              <a:rPr lang="en-GB" b="1" cap="all" dirty="0"/>
              <a:t>/ Latest Development</a:t>
            </a:r>
            <a:endParaRPr lang="en-US" b="1" cap="all" dirty="0"/>
          </a:p>
          <a:p>
            <a:pPr lvl="0"/>
            <a:r>
              <a:rPr lang="en-GB" dirty="0"/>
              <a:t>Since September 2021, Birth and Marriage Certificates are available on </a:t>
            </a:r>
            <a:r>
              <a:rPr lang="en-GB" dirty="0" err="1"/>
              <a:t>MoKloud</a:t>
            </a:r>
            <a:r>
              <a:rPr lang="en-GB" dirty="0"/>
              <a:t> and may be accessed in digital format by citizens from their storage space.</a:t>
            </a:r>
            <a:endParaRPr lang="en-US" dirty="0"/>
          </a:p>
          <a:p>
            <a:r>
              <a:rPr lang="en-GB" dirty="0" smtClean="0"/>
              <a:t>In November 2021</a:t>
            </a:r>
            <a:r>
              <a:rPr lang="en-GB" dirty="0"/>
              <a:t>, </a:t>
            </a:r>
            <a:r>
              <a:rPr lang="en-GB" dirty="0" smtClean="0"/>
              <a:t>the Digital Vaccination Pass was ported on </a:t>
            </a:r>
            <a:r>
              <a:rPr lang="en-GB" dirty="0" err="1" smtClean="0"/>
              <a:t>MoKloud</a:t>
            </a:r>
            <a:r>
              <a:rPr lang="en-GB" dirty="0" smtClean="0"/>
              <a:t> for maintaining sanitary protocol.</a:t>
            </a:r>
            <a:endParaRPr lang="en-US" dirty="0"/>
          </a:p>
          <a:p>
            <a:pPr lvl="0"/>
            <a:r>
              <a:rPr lang="en-GB" dirty="0" smtClean="0"/>
              <a:t>In </a:t>
            </a:r>
            <a:r>
              <a:rPr lang="en-GB" dirty="0"/>
              <a:t>the near future, proofs of address and digital driving licences will also be </a:t>
            </a:r>
            <a:r>
              <a:rPr lang="en-GB" dirty="0" smtClean="0"/>
              <a:t>available on </a:t>
            </a:r>
            <a:r>
              <a:rPr lang="en-GB" dirty="0" err="1"/>
              <a:t>MoKloud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53" y="369550"/>
            <a:ext cx="1768549" cy="13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5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8" y="344212"/>
            <a:ext cx="8229600" cy="73657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Digital Mauritius …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408" y="1885803"/>
            <a:ext cx="8229600" cy="40918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err="1" smtClean="0"/>
              <a:t>MauSign</a:t>
            </a:r>
            <a:r>
              <a:rPr lang="en-GB" sz="2400" dirty="0" smtClean="0"/>
              <a:t> </a:t>
            </a:r>
            <a:r>
              <a:rPr lang="en-GB" sz="2400" dirty="0"/>
              <a:t>Certification </a:t>
            </a:r>
            <a:r>
              <a:rPr lang="en-GB" sz="2400" dirty="0" smtClean="0"/>
              <a:t>Authority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err="1"/>
              <a:t>MauPass</a:t>
            </a:r>
            <a:r>
              <a:rPr lang="en-GB" sz="2400" dirty="0"/>
              <a:t> (Authentication Framework to provide digital identity to users availing of Government services online)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408" y="1011210"/>
            <a:ext cx="8229600" cy="67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Government Infrastructure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4402" y="2290024"/>
            <a:ext cx="2728439" cy="656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082" y="4111527"/>
            <a:ext cx="5080000" cy="774700"/>
          </a:xfrm>
          <a:prstGeom prst="rect">
            <a:avLst/>
          </a:prstGeom>
          <a:solidFill>
            <a:srgbClr val="000090"/>
          </a:solidFill>
        </p:spPr>
      </p:pic>
    </p:spTree>
    <p:extLst>
      <p:ext uri="{BB962C8B-B14F-4D97-AF65-F5344CB8AC3E}">
        <p14:creationId xmlns:p14="http://schemas.microsoft.com/office/powerpoint/2010/main" xmlns="" val="2397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Legislations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25184" y="1842555"/>
            <a:ext cx="237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ICT Act 2001</a:t>
            </a:r>
            <a:endParaRPr lang="en-IN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25184" y="4997918"/>
            <a:ext cx="347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National Computer Board Act 1989</a:t>
            </a:r>
          </a:p>
          <a:p>
            <a:endParaRPr lang="en-GB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Mauritius Innovation Council Act 2019</a:t>
            </a:r>
            <a:endParaRPr lang="en-IN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3310" y="3492724"/>
            <a:ext cx="2411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Cybersecurity and Cybercrime Act 2021</a:t>
            </a:r>
            <a:endParaRPr lang="en-IN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A33036-F43B-473B-9C37-45699A5A6E60}"/>
              </a:ext>
            </a:extLst>
          </p:cNvPr>
          <p:cNvGrpSpPr/>
          <p:nvPr/>
        </p:nvGrpSpPr>
        <p:grpSpPr>
          <a:xfrm>
            <a:off x="3664474" y="1348116"/>
            <a:ext cx="4519758" cy="4817188"/>
            <a:chOff x="3489869" y="1348116"/>
            <a:chExt cx="4519758" cy="4817188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619808" y="1854795"/>
              <a:ext cx="787670" cy="1339187"/>
            </a:xfrm>
            <a:custGeom>
              <a:avLst/>
              <a:gdLst>
                <a:gd name="T0" fmla="*/ 233 w 1053"/>
                <a:gd name="T1" fmla="*/ 0 h 1792"/>
                <a:gd name="T2" fmla="*/ 759 w 1053"/>
                <a:gd name="T3" fmla="*/ 297 h 1792"/>
                <a:gd name="T4" fmla="*/ 710 w 1053"/>
                <a:gd name="T5" fmla="*/ 375 h 1792"/>
                <a:gd name="T6" fmla="*/ 669 w 1053"/>
                <a:gd name="T7" fmla="*/ 457 h 1792"/>
                <a:gd name="T8" fmla="*/ 638 w 1053"/>
                <a:gd name="T9" fmla="*/ 540 h 1792"/>
                <a:gd name="T10" fmla="*/ 615 w 1053"/>
                <a:gd name="T11" fmla="*/ 626 h 1792"/>
                <a:gd name="T12" fmla="*/ 601 w 1053"/>
                <a:gd name="T13" fmla="*/ 716 h 1792"/>
                <a:gd name="T14" fmla="*/ 597 w 1053"/>
                <a:gd name="T15" fmla="*/ 808 h 1792"/>
                <a:gd name="T16" fmla="*/ 603 w 1053"/>
                <a:gd name="T17" fmla="*/ 909 h 1792"/>
                <a:gd name="T18" fmla="*/ 618 w 1053"/>
                <a:gd name="T19" fmla="*/ 1007 h 1792"/>
                <a:gd name="T20" fmla="*/ 646 w 1053"/>
                <a:gd name="T21" fmla="*/ 1101 h 1792"/>
                <a:gd name="T22" fmla="*/ 685 w 1053"/>
                <a:gd name="T23" fmla="*/ 1191 h 1792"/>
                <a:gd name="T24" fmla="*/ 730 w 1053"/>
                <a:gd name="T25" fmla="*/ 1275 h 1792"/>
                <a:gd name="T26" fmla="*/ 787 w 1053"/>
                <a:gd name="T27" fmla="*/ 1353 h 1792"/>
                <a:gd name="T28" fmla="*/ 849 w 1053"/>
                <a:gd name="T29" fmla="*/ 1426 h 1792"/>
                <a:gd name="T30" fmla="*/ 1053 w 1053"/>
                <a:gd name="T31" fmla="*/ 1792 h 1792"/>
                <a:gd name="T32" fmla="*/ 256 w 1053"/>
                <a:gd name="T33" fmla="*/ 1598 h 1792"/>
                <a:gd name="T34" fmla="*/ 57 w 1053"/>
                <a:gd name="T35" fmla="*/ 1127 h 1792"/>
                <a:gd name="T36" fmla="*/ 55 w 1053"/>
                <a:gd name="T37" fmla="*/ 1121 h 1792"/>
                <a:gd name="T38" fmla="*/ 49 w 1053"/>
                <a:gd name="T39" fmla="*/ 1105 h 1792"/>
                <a:gd name="T40" fmla="*/ 41 w 1053"/>
                <a:gd name="T41" fmla="*/ 1080 h 1792"/>
                <a:gd name="T42" fmla="*/ 31 w 1053"/>
                <a:gd name="T43" fmla="*/ 1044 h 1792"/>
                <a:gd name="T44" fmla="*/ 21 w 1053"/>
                <a:gd name="T45" fmla="*/ 999 h 1792"/>
                <a:gd name="T46" fmla="*/ 14 w 1053"/>
                <a:gd name="T47" fmla="*/ 947 h 1792"/>
                <a:gd name="T48" fmla="*/ 6 w 1053"/>
                <a:gd name="T49" fmla="*/ 886 h 1792"/>
                <a:gd name="T50" fmla="*/ 0 w 1053"/>
                <a:gd name="T51" fmla="*/ 819 h 1792"/>
                <a:gd name="T52" fmla="*/ 0 w 1053"/>
                <a:gd name="T53" fmla="*/ 747 h 1792"/>
                <a:gd name="T54" fmla="*/ 2 w 1053"/>
                <a:gd name="T55" fmla="*/ 669 h 1792"/>
                <a:gd name="T56" fmla="*/ 12 w 1053"/>
                <a:gd name="T57" fmla="*/ 585 h 1792"/>
                <a:gd name="T58" fmla="*/ 25 w 1053"/>
                <a:gd name="T59" fmla="*/ 495 h 1792"/>
                <a:gd name="T60" fmla="*/ 39 w 1053"/>
                <a:gd name="T61" fmla="*/ 436 h 1792"/>
                <a:gd name="T62" fmla="*/ 39 w 1053"/>
                <a:gd name="T63" fmla="*/ 436 h 1792"/>
                <a:gd name="T64" fmla="*/ 61 w 1053"/>
                <a:gd name="T65" fmla="*/ 360 h 1792"/>
                <a:gd name="T66" fmla="*/ 88 w 1053"/>
                <a:gd name="T67" fmla="*/ 285 h 1792"/>
                <a:gd name="T68" fmla="*/ 129 w 1053"/>
                <a:gd name="T69" fmla="*/ 187 h 1792"/>
                <a:gd name="T70" fmla="*/ 178 w 1053"/>
                <a:gd name="T71" fmla="*/ 92 h 1792"/>
                <a:gd name="T72" fmla="*/ 233 w 1053"/>
                <a:gd name="T7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3" h="1792">
                  <a:moveTo>
                    <a:pt x="233" y="0"/>
                  </a:moveTo>
                  <a:lnTo>
                    <a:pt x="759" y="297"/>
                  </a:lnTo>
                  <a:lnTo>
                    <a:pt x="710" y="375"/>
                  </a:lnTo>
                  <a:lnTo>
                    <a:pt x="669" y="457"/>
                  </a:lnTo>
                  <a:lnTo>
                    <a:pt x="638" y="540"/>
                  </a:lnTo>
                  <a:lnTo>
                    <a:pt x="615" y="626"/>
                  </a:lnTo>
                  <a:lnTo>
                    <a:pt x="601" y="716"/>
                  </a:lnTo>
                  <a:lnTo>
                    <a:pt x="597" y="808"/>
                  </a:lnTo>
                  <a:lnTo>
                    <a:pt x="603" y="909"/>
                  </a:lnTo>
                  <a:lnTo>
                    <a:pt x="618" y="1007"/>
                  </a:lnTo>
                  <a:lnTo>
                    <a:pt x="646" y="1101"/>
                  </a:lnTo>
                  <a:lnTo>
                    <a:pt x="685" y="1191"/>
                  </a:lnTo>
                  <a:lnTo>
                    <a:pt x="730" y="1275"/>
                  </a:lnTo>
                  <a:lnTo>
                    <a:pt x="787" y="1353"/>
                  </a:lnTo>
                  <a:lnTo>
                    <a:pt x="849" y="1426"/>
                  </a:lnTo>
                  <a:lnTo>
                    <a:pt x="1053" y="1792"/>
                  </a:lnTo>
                  <a:lnTo>
                    <a:pt x="256" y="1598"/>
                  </a:lnTo>
                  <a:lnTo>
                    <a:pt x="57" y="1127"/>
                  </a:lnTo>
                  <a:lnTo>
                    <a:pt x="55" y="1121"/>
                  </a:lnTo>
                  <a:lnTo>
                    <a:pt x="49" y="1105"/>
                  </a:lnTo>
                  <a:lnTo>
                    <a:pt x="41" y="1080"/>
                  </a:lnTo>
                  <a:lnTo>
                    <a:pt x="31" y="1044"/>
                  </a:lnTo>
                  <a:lnTo>
                    <a:pt x="21" y="999"/>
                  </a:lnTo>
                  <a:lnTo>
                    <a:pt x="14" y="947"/>
                  </a:lnTo>
                  <a:lnTo>
                    <a:pt x="6" y="886"/>
                  </a:lnTo>
                  <a:lnTo>
                    <a:pt x="0" y="819"/>
                  </a:lnTo>
                  <a:lnTo>
                    <a:pt x="0" y="747"/>
                  </a:lnTo>
                  <a:lnTo>
                    <a:pt x="2" y="669"/>
                  </a:lnTo>
                  <a:lnTo>
                    <a:pt x="12" y="585"/>
                  </a:lnTo>
                  <a:lnTo>
                    <a:pt x="25" y="495"/>
                  </a:lnTo>
                  <a:lnTo>
                    <a:pt x="39" y="436"/>
                  </a:lnTo>
                  <a:lnTo>
                    <a:pt x="39" y="436"/>
                  </a:lnTo>
                  <a:lnTo>
                    <a:pt x="61" y="360"/>
                  </a:lnTo>
                  <a:lnTo>
                    <a:pt x="88" y="285"/>
                  </a:lnTo>
                  <a:lnTo>
                    <a:pt x="129" y="187"/>
                  </a:lnTo>
                  <a:lnTo>
                    <a:pt x="178" y="92"/>
                  </a:lnTo>
                  <a:lnTo>
                    <a:pt x="233" y="0"/>
                  </a:lnTo>
                  <a:close/>
                </a:path>
              </a:pathLst>
            </a:custGeom>
            <a:gradFill>
              <a:gsLst>
                <a:gs pos="48000">
                  <a:schemeClr val="accent1"/>
                </a:gs>
                <a:gs pos="14000">
                  <a:schemeClr val="accent1">
                    <a:lumMod val="75000"/>
                  </a:schemeClr>
                </a:gs>
              </a:gsLst>
              <a:lin ang="162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579547" y="3374833"/>
              <a:ext cx="2113405" cy="2201588"/>
            </a:xfrm>
            <a:custGeom>
              <a:avLst/>
              <a:gdLst>
                <a:gd name="T0" fmla="*/ 2065 w 2829"/>
                <a:gd name="T1" fmla="*/ 552 h 2947"/>
                <a:gd name="T2" fmla="*/ 1523 w 2829"/>
                <a:gd name="T3" fmla="*/ 595 h 2947"/>
                <a:gd name="T4" fmla="*/ 1376 w 2829"/>
                <a:gd name="T5" fmla="*/ 603 h 2947"/>
                <a:gd name="T6" fmla="*/ 1265 w 2829"/>
                <a:gd name="T7" fmla="*/ 617 h 2947"/>
                <a:gd name="T8" fmla="*/ 1171 w 2829"/>
                <a:gd name="T9" fmla="*/ 638 h 2947"/>
                <a:gd name="T10" fmla="*/ 1085 w 2829"/>
                <a:gd name="T11" fmla="*/ 675 h 2947"/>
                <a:gd name="T12" fmla="*/ 991 w 2829"/>
                <a:gd name="T13" fmla="*/ 732 h 2947"/>
                <a:gd name="T14" fmla="*/ 846 w 2829"/>
                <a:gd name="T15" fmla="*/ 855 h 2947"/>
                <a:gd name="T16" fmla="*/ 734 w 2829"/>
                <a:gd name="T17" fmla="*/ 1002 h 2947"/>
                <a:gd name="T18" fmla="*/ 656 w 2829"/>
                <a:gd name="T19" fmla="*/ 1166 h 2947"/>
                <a:gd name="T20" fmla="*/ 613 w 2829"/>
                <a:gd name="T21" fmla="*/ 1342 h 2947"/>
                <a:gd name="T22" fmla="*/ 607 w 2829"/>
                <a:gd name="T23" fmla="*/ 1522 h 2947"/>
                <a:gd name="T24" fmla="*/ 638 w 2829"/>
                <a:gd name="T25" fmla="*/ 1702 h 2947"/>
                <a:gd name="T26" fmla="*/ 709 w 2829"/>
                <a:gd name="T27" fmla="*/ 1876 h 2947"/>
                <a:gd name="T28" fmla="*/ 817 w 2829"/>
                <a:gd name="T29" fmla="*/ 2035 h 2947"/>
                <a:gd name="T30" fmla="*/ 952 w 2829"/>
                <a:gd name="T31" fmla="*/ 2162 h 2947"/>
                <a:gd name="T32" fmla="*/ 1108 w 2829"/>
                <a:gd name="T33" fmla="*/ 2258 h 2947"/>
                <a:gd name="T34" fmla="*/ 1278 w 2829"/>
                <a:gd name="T35" fmla="*/ 2319 h 2947"/>
                <a:gd name="T36" fmla="*/ 1459 w 2829"/>
                <a:gd name="T37" fmla="*/ 2342 h 2947"/>
                <a:gd name="T38" fmla="*/ 1639 w 2829"/>
                <a:gd name="T39" fmla="*/ 2330 h 2947"/>
                <a:gd name="T40" fmla="*/ 1817 w 2829"/>
                <a:gd name="T41" fmla="*/ 2279 h 2947"/>
                <a:gd name="T42" fmla="*/ 1983 w 2829"/>
                <a:gd name="T43" fmla="*/ 2189 h 2947"/>
                <a:gd name="T44" fmla="*/ 2046 w 2829"/>
                <a:gd name="T45" fmla="*/ 2143 h 2947"/>
                <a:gd name="T46" fmla="*/ 2089 w 2829"/>
                <a:gd name="T47" fmla="*/ 2098 h 2947"/>
                <a:gd name="T48" fmla="*/ 2120 w 2829"/>
                <a:gd name="T49" fmla="*/ 2051 h 2947"/>
                <a:gd name="T50" fmla="*/ 2148 w 2829"/>
                <a:gd name="T51" fmla="*/ 2000 h 2947"/>
                <a:gd name="T52" fmla="*/ 2177 w 2829"/>
                <a:gd name="T53" fmla="*/ 1935 h 2947"/>
                <a:gd name="T54" fmla="*/ 2214 w 2829"/>
                <a:gd name="T55" fmla="*/ 1857 h 2947"/>
                <a:gd name="T56" fmla="*/ 2271 w 2829"/>
                <a:gd name="T57" fmla="*/ 1761 h 2947"/>
                <a:gd name="T58" fmla="*/ 2351 w 2829"/>
                <a:gd name="T59" fmla="*/ 1640 h 2947"/>
                <a:gd name="T60" fmla="*/ 2829 w 2829"/>
                <a:gd name="T61" fmla="*/ 2027 h 2947"/>
                <a:gd name="T62" fmla="*/ 2549 w 2829"/>
                <a:gd name="T63" fmla="*/ 2461 h 2947"/>
                <a:gd name="T64" fmla="*/ 2525 w 2829"/>
                <a:gd name="T65" fmla="*/ 2491 h 2947"/>
                <a:gd name="T66" fmla="*/ 2480 w 2829"/>
                <a:gd name="T67" fmla="*/ 2544 h 2947"/>
                <a:gd name="T68" fmla="*/ 2410 w 2829"/>
                <a:gd name="T69" fmla="*/ 2612 h 2947"/>
                <a:gd name="T70" fmla="*/ 2314 w 2829"/>
                <a:gd name="T71" fmla="*/ 2688 h 2947"/>
                <a:gd name="T72" fmla="*/ 2194 w 2829"/>
                <a:gd name="T73" fmla="*/ 2767 h 2947"/>
                <a:gd name="T74" fmla="*/ 2048 w 2829"/>
                <a:gd name="T75" fmla="*/ 2839 h 2947"/>
                <a:gd name="T76" fmla="*/ 1991 w 2829"/>
                <a:gd name="T77" fmla="*/ 2861 h 2947"/>
                <a:gd name="T78" fmla="*/ 1768 w 2829"/>
                <a:gd name="T79" fmla="*/ 2921 h 2947"/>
                <a:gd name="T80" fmla="*/ 1541 w 2829"/>
                <a:gd name="T81" fmla="*/ 2947 h 2947"/>
                <a:gd name="T82" fmla="*/ 1314 w 2829"/>
                <a:gd name="T83" fmla="*/ 2937 h 2947"/>
                <a:gd name="T84" fmla="*/ 1093 w 2829"/>
                <a:gd name="T85" fmla="*/ 2894 h 2947"/>
                <a:gd name="T86" fmla="*/ 877 w 2829"/>
                <a:gd name="T87" fmla="*/ 2817 h 2947"/>
                <a:gd name="T88" fmla="*/ 678 w 2829"/>
                <a:gd name="T89" fmla="*/ 2708 h 2947"/>
                <a:gd name="T90" fmla="*/ 494 w 2829"/>
                <a:gd name="T91" fmla="*/ 2567 h 2947"/>
                <a:gd name="T92" fmla="*/ 331 w 2829"/>
                <a:gd name="T93" fmla="*/ 2395 h 2947"/>
                <a:gd name="T94" fmla="*/ 194 w 2829"/>
                <a:gd name="T95" fmla="*/ 2195 h 2947"/>
                <a:gd name="T96" fmla="*/ 94 w 2829"/>
                <a:gd name="T97" fmla="*/ 1982 h 2947"/>
                <a:gd name="T98" fmla="*/ 30 w 2829"/>
                <a:gd name="T99" fmla="*/ 1759 h 2947"/>
                <a:gd name="T100" fmla="*/ 2 w 2829"/>
                <a:gd name="T101" fmla="*/ 1532 h 2947"/>
                <a:gd name="T102" fmla="*/ 8 w 2829"/>
                <a:gd name="T103" fmla="*/ 1305 h 2947"/>
                <a:gd name="T104" fmla="*/ 49 w 2829"/>
                <a:gd name="T105" fmla="*/ 1082 h 2947"/>
                <a:gd name="T106" fmla="*/ 124 w 2829"/>
                <a:gd name="T107" fmla="*/ 869 h 2947"/>
                <a:gd name="T108" fmla="*/ 231 w 2829"/>
                <a:gd name="T109" fmla="*/ 665 h 2947"/>
                <a:gd name="T110" fmla="*/ 370 w 2829"/>
                <a:gd name="T111" fmla="*/ 482 h 2947"/>
                <a:gd name="T112" fmla="*/ 539 w 2829"/>
                <a:gd name="T113" fmla="*/ 317 h 2947"/>
                <a:gd name="T114" fmla="*/ 691 w 2829"/>
                <a:gd name="T115" fmla="*/ 210 h 2947"/>
                <a:gd name="T116" fmla="*/ 793 w 2829"/>
                <a:gd name="T117" fmla="*/ 157 h 2947"/>
                <a:gd name="T118" fmla="*/ 873 w 2829"/>
                <a:gd name="T119" fmla="*/ 124 h 2947"/>
                <a:gd name="T120" fmla="*/ 926 w 2829"/>
                <a:gd name="T121" fmla="*/ 106 h 2947"/>
                <a:gd name="T122" fmla="*/ 946 w 2829"/>
                <a:gd name="T123" fmla="*/ 102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9" h="2947">
                  <a:moveTo>
                    <a:pt x="1447" y="0"/>
                  </a:moveTo>
                  <a:lnTo>
                    <a:pt x="2065" y="552"/>
                  </a:lnTo>
                  <a:lnTo>
                    <a:pt x="1613" y="589"/>
                  </a:lnTo>
                  <a:lnTo>
                    <a:pt x="1523" y="595"/>
                  </a:lnTo>
                  <a:lnTo>
                    <a:pt x="1445" y="599"/>
                  </a:lnTo>
                  <a:lnTo>
                    <a:pt x="1376" y="603"/>
                  </a:lnTo>
                  <a:lnTo>
                    <a:pt x="1318" y="609"/>
                  </a:lnTo>
                  <a:lnTo>
                    <a:pt x="1265" y="617"/>
                  </a:lnTo>
                  <a:lnTo>
                    <a:pt x="1216" y="624"/>
                  </a:lnTo>
                  <a:lnTo>
                    <a:pt x="1171" y="638"/>
                  </a:lnTo>
                  <a:lnTo>
                    <a:pt x="1128" y="654"/>
                  </a:lnTo>
                  <a:lnTo>
                    <a:pt x="1085" y="675"/>
                  </a:lnTo>
                  <a:lnTo>
                    <a:pt x="1040" y="701"/>
                  </a:lnTo>
                  <a:lnTo>
                    <a:pt x="991" y="732"/>
                  </a:lnTo>
                  <a:lnTo>
                    <a:pt x="914" y="791"/>
                  </a:lnTo>
                  <a:lnTo>
                    <a:pt x="846" y="855"/>
                  </a:lnTo>
                  <a:lnTo>
                    <a:pt x="785" y="926"/>
                  </a:lnTo>
                  <a:lnTo>
                    <a:pt x="734" y="1002"/>
                  </a:lnTo>
                  <a:lnTo>
                    <a:pt x="691" y="1082"/>
                  </a:lnTo>
                  <a:lnTo>
                    <a:pt x="656" y="1166"/>
                  </a:lnTo>
                  <a:lnTo>
                    <a:pt x="631" y="1252"/>
                  </a:lnTo>
                  <a:lnTo>
                    <a:pt x="613" y="1342"/>
                  </a:lnTo>
                  <a:lnTo>
                    <a:pt x="605" y="1432"/>
                  </a:lnTo>
                  <a:lnTo>
                    <a:pt x="607" y="1522"/>
                  </a:lnTo>
                  <a:lnTo>
                    <a:pt x="619" y="1612"/>
                  </a:lnTo>
                  <a:lnTo>
                    <a:pt x="638" y="1702"/>
                  </a:lnTo>
                  <a:lnTo>
                    <a:pt x="668" y="1790"/>
                  </a:lnTo>
                  <a:lnTo>
                    <a:pt x="709" y="1876"/>
                  </a:lnTo>
                  <a:lnTo>
                    <a:pt x="758" y="1959"/>
                  </a:lnTo>
                  <a:lnTo>
                    <a:pt x="817" y="2035"/>
                  </a:lnTo>
                  <a:lnTo>
                    <a:pt x="881" y="2103"/>
                  </a:lnTo>
                  <a:lnTo>
                    <a:pt x="952" y="2162"/>
                  </a:lnTo>
                  <a:lnTo>
                    <a:pt x="1028" y="2215"/>
                  </a:lnTo>
                  <a:lnTo>
                    <a:pt x="1108" y="2258"/>
                  </a:lnTo>
                  <a:lnTo>
                    <a:pt x="1192" y="2291"/>
                  </a:lnTo>
                  <a:lnTo>
                    <a:pt x="1278" y="2319"/>
                  </a:lnTo>
                  <a:lnTo>
                    <a:pt x="1369" y="2334"/>
                  </a:lnTo>
                  <a:lnTo>
                    <a:pt x="1459" y="2342"/>
                  </a:lnTo>
                  <a:lnTo>
                    <a:pt x="1549" y="2340"/>
                  </a:lnTo>
                  <a:lnTo>
                    <a:pt x="1639" y="2330"/>
                  </a:lnTo>
                  <a:lnTo>
                    <a:pt x="1729" y="2309"/>
                  </a:lnTo>
                  <a:lnTo>
                    <a:pt x="1817" y="2279"/>
                  </a:lnTo>
                  <a:lnTo>
                    <a:pt x="1901" y="2240"/>
                  </a:lnTo>
                  <a:lnTo>
                    <a:pt x="1983" y="2189"/>
                  </a:lnTo>
                  <a:lnTo>
                    <a:pt x="2018" y="2166"/>
                  </a:lnTo>
                  <a:lnTo>
                    <a:pt x="2046" y="2143"/>
                  </a:lnTo>
                  <a:lnTo>
                    <a:pt x="2069" y="2121"/>
                  </a:lnTo>
                  <a:lnTo>
                    <a:pt x="2089" y="2098"/>
                  </a:lnTo>
                  <a:lnTo>
                    <a:pt x="2106" y="2076"/>
                  </a:lnTo>
                  <a:lnTo>
                    <a:pt x="2120" y="2051"/>
                  </a:lnTo>
                  <a:lnTo>
                    <a:pt x="2134" y="2027"/>
                  </a:lnTo>
                  <a:lnTo>
                    <a:pt x="2148" y="2000"/>
                  </a:lnTo>
                  <a:lnTo>
                    <a:pt x="2161" y="1968"/>
                  </a:lnTo>
                  <a:lnTo>
                    <a:pt x="2177" y="1935"/>
                  </a:lnTo>
                  <a:lnTo>
                    <a:pt x="2194" y="1900"/>
                  </a:lnTo>
                  <a:lnTo>
                    <a:pt x="2214" y="1857"/>
                  </a:lnTo>
                  <a:lnTo>
                    <a:pt x="2240" y="1812"/>
                  </a:lnTo>
                  <a:lnTo>
                    <a:pt x="2271" y="1761"/>
                  </a:lnTo>
                  <a:lnTo>
                    <a:pt x="2308" y="1702"/>
                  </a:lnTo>
                  <a:lnTo>
                    <a:pt x="2351" y="1640"/>
                  </a:lnTo>
                  <a:lnTo>
                    <a:pt x="2529" y="1262"/>
                  </a:lnTo>
                  <a:lnTo>
                    <a:pt x="2829" y="2027"/>
                  </a:lnTo>
                  <a:lnTo>
                    <a:pt x="2551" y="2458"/>
                  </a:lnTo>
                  <a:lnTo>
                    <a:pt x="2549" y="2461"/>
                  </a:lnTo>
                  <a:lnTo>
                    <a:pt x="2541" y="2473"/>
                  </a:lnTo>
                  <a:lnTo>
                    <a:pt x="2525" y="2491"/>
                  </a:lnTo>
                  <a:lnTo>
                    <a:pt x="2506" y="2514"/>
                  </a:lnTo>
                  <a:lnTo>
                    <a:pt x="2480" y="2544"/>
                  </a:lnTo>
                  <a:lnTo>
                    <a:pt x="2447" y="2577"/>
                  </a:lnTo>
                  <a:lnTo>
                    <a:pt x="2410" y="2612"/>
                  </a:lnTo>
                  <a:lnTo>
                    <a:pt x="2365" y="2649"/>
                  </a:lnTo>
                  <a:lnTo>
                    <a:pt x="2314" y="2688"/>
                  </a:lnTo>
                  <a:lnTo>
                    <a:pt x="2257" y="2727"/>
                  </a:lnTo>
                  <a:lnTo>
                    <a:pt x="2194" y="2767"/>
                  </a:lnTo>
                  <a:lnTo>
                    <a:pt x="2124" y="2804"/>
                  </a:lnTo>
                  <a:lnTo>
                    <a:pt x="2048" y="2839"/>
                  </a:lnTo>
                  <a:lnTo>
                    <a:pt x="1991" y="2861"/>
                  </a:lnTo>
                  <a:lnTo>
                    <a:pt x="1991" y="2861"/>
                  </a:lnTo>
                  <a:lnTo>
                    <a:pt x="1881" y="2896"/>
                  </a:lnTo>
                  <a:lnTo>
                    <a:pt x="1768" y="2921"/>
                  </a:lnTo>
                  <a:lnTo>
                    <a:pt x="1654" y="2939"/>
                  </a:lnTo>
                  <a:lnTo>
                    <a:pt x="1541" y="2947"/>
                  </a:lnTo>
                  <a:lnTo>
                    <a:pt x="1427" y="2947"/>
                  </a:lnTo>
                  <a:lnTo>
                    <a:pt x="1314" y="2937"/>
                  </a:lnTo>
                  <a:lnTo>
                    <a:pt x="1202" y="2919"/>
                  </a:lnTo>
                  <a:lnTo>
                    <a:pt x="1093" y="2894"/>
                  </a:lnTo>
                  <a:lnTo>
                    <a:pt x="983" y="2859"/>
                  </a:lnTo>
                  <a:lnTo>
                    <a:pt x="877" y="2817"/>
                  </a:lnTo>
                  <a:lnTo>
                    <a:pt x="775" y="2767"/>
                  </a:lnTo>
                  <a:lnTo>
                    <a:pt x="678" y="2708"/>
                  </a:lnTo>
                  <a:lnTo>
                    <a:pt x="582" y="2641"/>
                  </a:lnTo>
                  <a:lnTo>
                    <a:pt x="494" y="2567"/>
                  </a:lnTo>
                  <a:lnTo>
                    <a:pt x="409" y="2485"/>
                  </a:lnTo>
                  <a:lnTo>
                    <a:pt x="331" y="2395"/>
                  </a:lnTo>
                  <a:lnTo>
                    <a:pt x="259" y="2299"/>
                  </a:lnTo>
                  <a:lnTo>
                    <a:pt x="194" y="2195"/>
                  </a:lnTo>
                  <a:lnTo>
                    <a:pt x="139" y="2090"/>
                  </a:lnTo>
                  <a:lnTo>
                    <a:pt x="94" y="1982"/>
                  </a:lnTo>
                  <a:lnTo>
                    <a:pt x="57" y="1871"/>
                  </a:lnTo>
                  <a:lnTo>
                    <a:pt x="30" y="1759"/>
                  </a:lnTo>
                  <a:lnTo>
                    <a:pt x="12" y="1646"/>
                  </a:lnTo>
                  <a:lnTo>
                    <a:pt x="2" y="1532"/>
                  </a:lnTo>
                  <a:lnTo>
                    <a:pt x="0" y="1419"/>
                  </a:lnTo>
                  <a:lnTo>
                    <a:pt x="8" y="1305"/>
                  </a:lnTo>
                  <a:lnTo>
                    <a:pt x="26" y="1194"/>
                  </a:lnTo>
                  <a:lnTo>
                    <a:pt x="49" y="1082"/>
                  </a:lnTo>
                  <a:lnTo>
                    <a:pt x="83" y="975"/>
                  </a:lnTo>
                  <a:lnTo>
                    <a:pt x="124" y="869"/>
                  </a:lnTo>
                  <a:lnTo>
                    <a:pt x="175" y="765"/>
                  </a:lnTo>
                  <a:lnTo>
                    <a:pt x="231" y="665"/>
                  </a:lnTo>
                  <a:lnTo>
                    <a:pt x="296" y="572"/>
                  </a:lnTo>
                  <a:lnTo>
                    <a:pt x="370" y="482"/>
                  </a:lnTo>
                  <a:lnTo>
                    <a:pt x="451" y="396"/>
                  </a:lnTo>
                  <a:lnTo>
                    <a:pt x="539" y="317"/>
                  </a:lnTo>
                  <a:lnTo>
                    <a:pt x="635" y="243"/>
                  </a:lnTo>
                  <a:lnTo>
                    <a:pt x="691" y="210"/>
                  </a:lnTo>
                  <a:lnTo>
                    <a:pt x="744" y="180"/>
                  </a:lnTo>
                  <a:lnTo>
                    <a:pt x="793" y="157"/>
                  </a:lnTo>
                  <a:lnTo>
                    <a:pt x="836" y="139"/>
                  </a:lnTo>
                  <a:lnTo>
                    <a:pt x="873" y="124"/>
                  </a:lnTo>
                  <a:lnTo>
                    <a:pt x="905" y="114"/>
                  </a:lnTo>
                  <a:lnTo>
                    <a:pt x="926" y="106"/>
                  </a:lnTo>
                  <a:lnTo>
                    <a:pt x="942" y="102"/>
                  </a:lnTo>
                  <a:lnTo>
                    <a:pt x="946" y="102"/>
                  </a:lnTo>
                  <a:lnTo>
                    <a:pt x="1447" y="0"/>
                  </a:lnTo>
                  <a:close/>
                </a:path>
              </a:pathLst>
            </a:custGeom>
            <a:gradFill flip="none" rotWithShape="1">
              <a:gsLst>
                <a:gs pos="32000">
                  <a:schemeClr val="accent5">
                    <a:lumMod val="75000"/>
                  </a:schemeClr>
                </a:gs>
                <a:gs pos="47000">
                  <a:schemeClr val="accent5"/>
                </a:gs>
              </a:gsLst>
              <a:lin ang="81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687066" y="4308975"/>
              <a:ext cx="2216535" cy="1856329"/>
            </a:xfrm>
            <a:custGeom>
              <a:avLst/>
              <a:gdLst>
                <a:gd name="T0" fmla="*/ 2691 w 2967"/>
                <a:gd name="T1" fmla="*/ 180 h 2485"/>
                <a:gd name="T2" fmla="*/ 2903 w 2967"/>
                <a:gd name="T3" fmla="*/ 652 h 2485"/>
                <a:gd name="T4" fmla="*/ 2916 w 2967"/>
                <a:gd name="T5" fmla="*/ 693 h 2485"/>
                <a:gd name="T6" fmla="*/ 2938 w 2967"/>
                <a:gd name="T7" fmla="*/ 771 h 2485"/>
                <a:gd name="T8" fmla="*/ 2958 w 2967"/>
                <a:gd name="T9" fmla="*/ 883 h 2485"/>
                <a:gd name="T10" fmla="*/ 2967 w 2967"/>
                <a:gd name="T11" fmla="*/ 1024 h 2485"/>
                <a:gd name="T12" fmla="*/ 2959 w 2967"/>
                <a:gd name="T13" fmla="*/ 1186 h 2485"/>
                <a:gd name="T14" fmla="*/ 2934 w 2967"/>
                <a:gd name="T15" fmla="*/ 1337 h 2485"/>
                <a:gd name="T16" fmla="*/ 2901 w 2967"/>
                <a:gd name="T17" fmla="*/ 1454 h 2485"/>
                <a:gd name="T18" fmla="*/ 2807 w 2967"/>
                <a:gd name="T19" fmla="*/ 1679 h 2485"/>
                <a:gd name="T20" fmla="*/ 2680 w 2967"/>
                <a:gd name="T21" fmla="*/ 1884 h 2485"/>
                <a:gd name="T22" fmla="*/ 2519 w 2967"/>
                <a:gd name="T23" fmla="*/ 2066 h 2485"/>
                <a:gd name="T24" fmla="*/ 2333 w 2967"/>
                <a:gd name="T25" fmla="*/ 2219 h 2485"/>
                <a:gd name="T26" fmla="*/ 2124 w 2967"/>
                <a:gd name="T27" fmla="*/ 2340 h 2485"/>
                <a:gd name="T28" fmla="*/ 1895 w 2967"/>
                <a:gd name="T29" fmla="*/ 2428 h 2485"/>
                <a:gd name="T30" fmla="*/ 1648 w 2967"/>
                <a:gd name="T31" fmla="*/ 2475 h 2485"/>
                <a:gd name="T32" fmla="*/ 1386 w 2967"/>
                <a:gd name="T33" fmla="*/ 2481 h 2485"/>
                <a:gd name="T34" fmla="*/ 1127 w 2967"/>
                <a:gd name="T35" fmla="*/ 2442 h 2485"/>
                <a:gd name="T36" fmla="*/ 885 w 2967"/>
                <a:gd name="T37" fmla="*/ 2358 h 2485"/>
                <a:gd name="T38" fmla="*/ 664 w 2967"/>
                <a:gd name="T39" fmla="*/ 2237 h 2485"/>
                <a:gd name="T40" fmla="*/ 466 w 2967"/>
                <a:gd name="T41" fmla="*/ 2080 h 2485"/>
                <a:gd name="T42" fmla="*/ 298 w 2967"/>
                <a:gd name="T43" fmla="*/ 1892 h 2485"/>
                <a:gd name="T44" fmla="*/ 162 w 2967"/>
                <a:gd name="T45" fmla="*/ 1677 h 2485"/>
                <a:gd name="T46" fmla="*/ 67 w 2967"/>
                <a:gd name="T47" fmla="*/ 1440 h 2485"/>
                <a:gd name="T48" fmla="*/ 10 w 2967"/>
                <a:gd name="T49" fmla="*/ 1186 h 2485"/>
                <a:gd name="T50" fmla="*/ 2 w 2967"/>
                <a:gd name="T51" fmla="*/ 986 h 2485"/>
                <a:gd name="T52" fmla="*/ 12 w 2967"/>
                <a:gd name="T53" fmla="*/ 873 h 2485"/>
                <a:gd name="T54" fmla="*/ 29 w 2967"/>
                <a:gd name="T55" fmla="*/ 787 h 2485"/>
                <a:gd name="T56" fmla="*/ 43 w 2967"/>
                <a:gd name="T57" fmla="*/ 732 h 2485"/>
                <a:gd name="T58" fmla="*/ 49 w 2967"/>
                <a:gd name="T59" fmla="*/ 713 h 2485"/>
                <a:gd name="T60" fmla="*/ 1047 w 2967"/>
                <a:gd name="T61" fmla="*/ 12 h 2485"/>
                <a:gd name="T62" fmla="*/ 834 w 2967"/>
                <a:gd name="T63" fmla="*/ 462 h 2485"/>
                <a:gd name="T64" fmla="*/ 773 w 2967"/>
                <a:gd name="T65" fmla="*/ 580 h 2485"/>
                <a:gd name="T66" fmla="*/ 724 w 2967"/>
                <a:gd name="T67" fmla="*/ 666 h 2485"/>
                <a:gd name="T68" fmla="*/ 685 w 2967"/>
                <a:gd name="T69" fmla="*/ 730 h 2485"/>
                <a:gd name="T70" fmla="*/ 656 w 2967"/>
                <a:gd name="T71" fmla="*/ 779 h 2485"/>
                <a:gd name="T72" fmla="*/ 632 w 2967"/>
                <a:gd name="T73" fmla="*/ 826 h 2485"/>
                <a:gd name="T74" fmla="*/ 617 w 2967"/>
                <a:gd name="T75" fmla="*/ 875 h 2485"/>
                <a:gd name="T76" fmla="*/ 609 w 2967"/>
                <a:gd name="T77" fmla="*/ 938 h 2485"/>
                <a:gd name="T78" fmla="*/ 603 w 2967"/>
                <a:gd name="T79" fmla="*/ 1020 h 2485"/>
                <a:gd name="T80" fmla="*/ 621 w 2967"/>
                <a:gd name="T81" fmla="*/ 1208 h 2485"/>
                <a:gd name="T82" fmla="*/ 681 w 2967"/>
                <a:gd name="T83" fmla="*/ 1382 h 2485"/>
                <a:gd name="T84" fmla="*/ 775 w 2967"/>
                <a:gd name="T85" fmla="*/ 1536 h 2485"/>
                <a:gd name="T86" fmla="*/ 902 w 2967"/>
                <a:gd name="T87" fmla="*/ 1667 h 2485"/>
                <a:gd name="T88" fmla="*/ 1053 w 2967"/>
                <a:gd name="T89" fmla="*/ 1769 h 2485"/>
                <a:gd name="T90" fmla="*/ 1223 w 2967"/>
                <a:gd name="T91" fmla="*/ 1841 h 2485"/>
                <a:gd name="T92" fmla="*/ 1409 w 2967"/>
                <a:gd name="T93" fmla="*/ 1877 h 2485"/>
                <a:gd name="T94" fmla="*/ 1609 w 2967"/>
                <a:gd name="T95" fmla="*/ 1873 h 2485"/>
                <a:gd name="T96" fmla="*/ 1803 w 2967"/>
                <a:gd name="T97" fmla="*/ 1822 h 2485"/>
                <a:gd name="T98" fmla="*/ 1975 w 2967"/>
                <a:gd name="T99" fmla="*/ 1732 h 2485"/>
                <a:gd name="T100" fmla="*/ 2124 w 2967"/>
                <a:gd name="T101" fmla="*/ 1607 h 2485"/>
                <a:gd name="T102" fmla="*/ 2241 w 2967"/>
                <a:gd name="T103" fmla="*/ 1454 h 2485"/>
                <a:gd name="T104" fmla="*/ 2323 w 2967"/>
                <a:gd name="T105" fmla="*/ 1276 h 2485"/>
                <a:gd name="T106" fmla="*/ 2364 w 2967"/>
                <a:gd name="T107" fmla="*/ 1080 h 2485"/>
                <a:gd name="T108" fmla="*/ 2361 w 2967"/>
                <a:gd name="T109" fmla="*/ 900 h 2485"/>
                <a:gd name="T110" fmla="*/ 2323 w 2967"/>
                <a:gd name="T111" fmla="*/ 756 h 2485"/>
                <a:gd name="T112" fmla="*/ 2263 w 2967"/>
                <a:gd name="T113" fmla="*/ 623 h 2485"/>
                <a:gd name="T114" fmla="*/ 2186 w 2967"/>
                <a:gd name="T115" fmla="*/ 495 h 2485"/>
                <a:gd name="T116" fmla="*/ 2104 w 2967"/>
                <a:gd name="T117" fmla="*/ 370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7" h="2485">
                  <a:moveTo>
                    <a:pt x="1885" y="0"/>
                  </a:moveTo>
                  <a:lnTo>
                    <a:pt x="2691" y="180"/>
                  </a:lnTo>
                  <a:lnTo>
                    <a:pt x="2901" y="646"/>
                  </a:lnTo>
                  <a:lnTo>
                    <a:pt x="2903" y="652"/>
                  </a:lnTo>
                  <a:lnTo>
                    <a:pt x="2909" y="668"/>
                  </a:lnTo>
                  <a:lnTo>
                    <a:pt x="2916" y="693"/>
                  </a:lnTo>
                  <a:lnTo>
                    <a:pt x="2926" y="728"/>
                  </a:lnTo>
                  <a:lnTo>
                    <a:pt x="2938" y="771"/>
                  </a:lnTo>
                  <a:lnTo>
                    <a:pt x="2948" y="824"/>
                  </a:lnTo>
                  <a:lnTo>
                    <a:pt x="2958" y="883"/>
                  </a:lnTo>
                  <a:lnTo>
                    <a:pt x="2963" y="949"/>
                  </a:lnTo>
                  <a:lnTo>
                    <a:pt x="2967" y="1024"/>
                  </a:lnTo>
                  <a:lnTo>
                    <a:pt x="2965" y="1102"/>
                  </a:lnTo>
                  <a:lnTo>
                    <a:pt x="2959" y="1186"/>
                  </a:lnTo>
                  <a:lnTo>
                    <a:pt x="2946" y="1276"/>
                  </a:lnTo>
                  <a:lnTo>
                    <a:pt x="2934" y="1337"/>
                  </a:lnTo>
                  <a:lnTo>
                    <a:pt x="2934" y="1337"/>
                  </a:lnTo>
                  <a:lnTo>
                    <a:pt x="2901" y="1454"/>
                  </a:lnTo>
                  <a:lnTo>
                    <a:pt x="2858" y="1569"/>
                  </a:lnTo>
                  <a:lnTo>
                    <a:pt x="2807" y="1679"/>
                  </a:lnTo>
                  <a:lnTo>
                    <a:pt x="2746" y="1785"/>
                  </a:lnTo>
                  <a:lnTo>
                    <a:pt x="2680" y="1884"/>
                  </a:lnTo>
                  <a:lnTo>
                    <a:pt x="2603" y="1978"/>
                  </a:lnTo>
                  <a:lnTo>
                    <a:pt x="2519" y="2066"/>
                  </a:lnTo>
                  <a:lnTo>
                    <a:pt x="2431" y="2147"/>
                  </a:lnTo>
                  <a:lnTo>
                    <a:pt x="2333" y="2219"/>
                  </a:lnTo>
                  <a:lnTo>
                    <a:pt x="2231" y="2283"/>
                  </a:lnTo>
                  <a:lnTo>
                    <a:pt x="2124" y="2340"/>
                  </a:lnTo>
                  <a:lnTo>
                    <a:pt x="2012" y="2389"/>
                  </a:lnTo>
                  <a:lnTo>
                    <a:pt x="1895" y="2428"/>
                  </a:lnTo>
                  <a:lnTo>
                    <a:pt x="1773" y="2458"/>
                  </a:lnTo>
                  <a:lnTo>
                    <a:pt x="1648" y="2475"/>
                  </a:lnTo>
                  <a:lnTo>
                    <a:pt x="1521" y="2485"/>
                  </a:lnTo>
                  <a:lnTo>
                    <a:pt x="1386" y="2481"/>
                  </a:lnTo>
                  <a:lnTo>
                    <a:pt x="1255" y="2467"/>
                  </a:lnTo>
                  <a:lnTo>
                    <a:pt x="1127" y="2442"/>
                  </a:lnTo>
                  <a:lnTo>
                    <a:pt x="1004" y="2405"/>
                  </a:lnTo>
                  <a:lnTo>
                    <a:pt x="885" y="2358"/>
                  </a:lnTo>
                  <a:lnTo>
                    <a:pt x="771" y="2301"/>
                  </a:lnTo>
                  <a:lnTo>
                    <a:pt x="664" y="2237"/>
                  </a:lnTo>
                  <a:lnTo>
                    <a:pt x="560" y="2162"/>
                  </a:lnTo>
                  <a:lnTo>
                    <a:pt x="466" y="2080"/>
                  </a:lnTo>
                  <a:lnTo>
                    <a:pt x="378" y="1988"/>
                  </a:lnTo>
                  <a:lnTo>
                    <a:pt x="298" y="1892"/>
                  </a:lnTo>
                  <a:lnTo>
                    <a:pt x="225" y="1789"/>
                  </a:lnTo>
                  <a:lnTo>
                    <a:pt x="162" y="1677"/>
                  </a:lnTo>
                  <a:lnTo>
                    <a:pt x="110" y="1562"/>
                  </a:lnTo>
                  <a:lnTo>
                    <a:pt x="67" y="1440"/>
                  </a:lnTo>
                  <a:lnTo>
                    <a:pt x="33" y="1315"/>
                  </a:lnTo>
                  <a:lnTo>
                    <a:pt x="10" y="1186"/>
                  </a:lnTo>
                  <a:lnTo>
                    <a:pt x="0" y="1051"/>
                  </a:lnTo>
                  <a:lnTo>
                    <a:pt x="2" y="986"/>
                  </a:lnTo>
                  <a:lnTo>
                    <a:pt x="6" y="926"/>
                  </a:lnTo>
                  <a:lnTo>
                    <a:pt x="12" y="873"/>
                  </a:lnTo>
                  <a:lnTo>
                    <a:pt x="20" y="826"/>
                  </a:lnTo>
                  <a:lnTo>
                    <a:pt x="29" y="787"/>
                  </a:lnTo>
                  <a:lnTo>
                    <a:pt x="37" y="756"/>
                  </a:lnTo>
                  <a:lnTo>
                    <a:pt x="43" y="732"/>
                  </a:lnTo>
                  <a:lnTo>
                    <a:pt x="47" y="718"/>
                  </a:lnTo>
                  <a:lnTo>
                    <a:pt x="49" y="713"/>
                  </a:lnTo>
                  <a:lnTo>
                    <a:pt x="237" y="237"/>
                  </a:lnTo>
                  <a:lnTo>
                    <a:pt x="1047" y="12"/>
                  </a:lnTo>
                  <a:lnTo>
                    <a:pt x="869" y="390"/>
                  </a:lnTo>
                  <a:lnTo>
                    <a:pt x="834" y="462"/>
                  </a:lnTo>
                  <a:lnTo>
                    <a:pt x="803" y="525"/>
                  </a:lnTo>
                  <a:lnTo>
                    <a:pt x="773" y="580"/>
                  </a:lnTo>
                  <a:lnTo>
                    <a:pt x="748" y="625"/>
                  </a:lnTo>
                  <a:lnTo>
                    <a:pt x="724" y="666"/>
                  </a:lnTo>
                  <a:lnTo>
                    <a:pt x="705" y="699"/>
                  </a:lnTo>
                  <a:lnTo>
                    <a:pt x="685" y="730"/>
                  </a:lnTo>
                  <a:lnTo>
                    <a:pt x="669" y="756"/>
                  </a:lnTo>
                  <a:lnTo>
                    <a:pt x="656" y="779"/>
                  </a:lnTo>
                  <a:lnTo>
                    <a:pt x="644" y="803"/>
                  </a:lnTo>
                  <a:lnTo>
                    <a:pt x="632" y="826"/>
                  </a:lnTo>
                  <a:lnTo>
                    <a:pt x="624" y="849"/>
                  </a:lnTo>
                  <a:lnTo>
                    <a:pt x="617" y="875"/>
                  </a:lnTo>
                  <a:lnTo>
                    <a:pt x="613" y="904"/>
                  </a:lnTo>
                  <a:lnTo>
                    <a:pt x="609" y="938"/>
                  </a:lnTo>
                  <a:lnTo>
                    <a:pt x="605" y="975"/>
                  </a:lnTo>
                  <a:lnTo>
                    <a:pt x="603" y="1020"/>
                  </a:lnTo>
                  <a:lnTo>
                    <a:pt x="607" y="1116"/>
                  </a:lnTo>
                  <a:lnTo>
                    <a:pt x="621" y="1208"/>
                  </a:lnTo>
                  <a:lnTo>
                    <a:pt x="646" y="1296"/>
                  </a:lnTo>
                  <a:lnTo>
                    <a:pt x="681" y="1382"/>
                  </a:lnTo>
                  <a:lnTo>
                    <a:pt x="724" y="1460"/>
                  </a:lnTo>
                  <a:lnTo>
                    <a:pt x="775" y="1536"/>
                  </a:lnTo>
                  <a:lnTo>
                    <a:pt x="836" y="1605"/>
                  </a:lnTo>
                  <a:lnTo>
                    <a:pt x="902" y="1667"/>
                  </a:lnTo>
                  <a:lnTo>
                    <a:pt x="975" y="1722"/>
                  </a:lnTo>
                  <a:lnTo>
                    <a:pt x="1053" y="1769"/>
                  </a:lnTo>
                  <a:lnTo>
                    <a:pt x="1137" y="1810"/>
                  </a:lnTo>
                  <a:lnTo>
                    <a:pt x="1223" y="1841"/>
                  </a:lnTo>
                  <a:lnTo>
                    <a:pt x="1315" y="1865"/>
                  </a:lnTo>
                  <a:lnTo>
                    <a:pt x="1409" y="1877"/>
                  </a:lnTo>
                  <a:lnTo>
                    <a:pt x="1505" y="1880"/>
                  </a:lnTo>
                  <a:lnTo>
                    <a:pt x="1609" y="1873"/>
                  </a:lnTo>
                  <a:lnTo>
                    <a:pt x="1707" y="1851"/>
                  </a:lnTo>
                  <a:lnTo>
                    <a:pt x="1803" y="1822"/>
                  </a:lnTo>
                  <a:lnTo>
                    <a:pt x="1891" y="1781"/>
                  </a:lnTo>
                  <a:lnTo>
                    <a:pt x="1975" y="1732"/>
                  </a:lnTo>
                  <a:lnTo>
                    <a:pt x="2053" y="1673"/>
                  </a:lnTo>
                  <a:lnTo>
                    <a:pt x="2124" y="1607"/>
                  </a:lnTo>
                  <a:lnTo>
                    <a:pt x="2186" y="1534"/>
                  </a:lnTo>
                  <a:lnTo>
                    <a:pt x="2241" y="1454"/>
                  </a:lnTo>
                  <a:lnTo>
                    <a:pt x="2286" y="1368"/>
                  </a:lnTo>
                  <a:lnTo>
                    <a:pt x="2323" y="1276"/>
                  </a:lnTo>
                  <a:lnTo>
                    <a:pt x="2349" y="1180"/>
                  </a:lnTo>
                  <a:lnTo>
                    <a:pt x="2364" y="1080"/>
                  </a:lnTo>
                  <a:lnTo>
                    <a:pt x="2368" y="979"/>
                  </a:lnTo>
                  <a:lnTo>
                    <a:pt x="2361" y="900"/>
                  </a:lnTo>
                  <a:lnTo>
                    <a:pt x="2347" y="826"/>
                  </a:lnTo>
                  <a:lnTo>
                    <a:pt x="2323" y="756"/>
                  </a:lnTo>
                  <a:lnTo>
                    <a:pt x="2296" y="687"/>
                  </a:lnTo>
                  <a:lnTo>
                    <a:pt x="2263" y="623"/>
                  </a:lnTo>
                  <a:lnTo>
                    <a:pt x="2225" y="558"/>
                  </a:lnTo>
                  <a:lnTo>
                    <a:pt x="2186" y="495"/>
                  </a:lnTo>
                  <a:lnTo>
                    <a:pt x="2145" y="433"/>
                  </a:lnTo>
                  <a:lnTo>
                    <a:pt x="2104" y="370"/>
                  </a:lnTo>
                  <a:lnTo>
                    <a:pt x="1885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4">
                    <a:lumMod val="75000"/>
                  </a:schemeClr>
                </a:gs>
                <a:gs pos="39000">
                  <a:schemeClr val="accent4"/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939565" y="3297112"/>
              <a:ext cx="2070062" cy="2195609"/>
            </a:xfrm>
            <a:custGeom>
              <a:avLst/>
              <a:gdLst>
                <a:gd name="T0" fmla="*/ 1684 w 2770"/>
                <a:gd name="T1" fmla="*/ 51 h 2938"/>
                <a:gd name="T2" fmla="*/ 1711 w 2770"/>
                <a:gd name="T3" fmla="*/ 54 h 2938"/>
                <a:gd name="T4" fmla="*/ 1784 w 2770"/>
                <a:gd name="T5" fmla="*/ 72 h 2938"/>
                <a:gd name="T6" fmla="*/ 1891 w 2770"/>
                <a:gd name="T7" fmla="*/ 109 h 2938"/>
                <a:gd name="T8" fmla="*/ 2026 w 2770"/>
                <a:gd name="T9" fmla="*/ 170 h 2938"/>
                <a:gd name="T10" fmla="*/ 2175 w 2770"/>
                <a:gd name="T11" fmla="*/ 264 h 2938"/>
                <a:gd name="T12" fmla="*/ 2298 w 2770"/>
                <a:gd name="T13" fmla="*/ 365 h 2938"/>
                <a:gd name="T14" fmla="*/ 2384 w 2770"/>
                <a:gd name="T15" fmla="*/ 454 h 2938"/>
                <a:gd name="T16" fmla="*/ 2533 w 2770"/>
                <a:gd name="T17" fmla="*/ 647 h 2938"/>
                <a:gd name="T18" fmla="*/ 2647 w 2770"/>
                <a:gd name="T19" fmla="*/ 860 h 2938"/>
                <a:gd name="T20" fmla="*/ 2725 w 2770"/>
                <a:gd name="T21" fmla="*/ 1087 h 2938"/>
                <a:gd name="T22" fmla="*/ 2764 w 2770"/>
                <a:gd name="T23" fmla="*/ 1326 h 2938"/>
                <a:gd name="T24" fmla="*/ 2766 w 2770"/>
                <a:gd name="T25" fmla="*/ 1569 h 2938"/>
                <a:gd name="T26" fmla="*/ 2727 w 2770"/>
                <a:gd name="T27" fmla="*/ 1811 h 2938"/>
                <a:gd name="T28" fmla="*/ 2645 w 2770"/>
                <a:gd name="T29" fmla="*/ 2048 h 2938"/>
                <a:gd name="T30" fmla="*/ 2527 w 2770"/>
                <a:gd name="T31" fmla="*/ 2267 h 2938"/>
                <a:gd name="T32" fmla="*/ 2382 w 2770"/>
                <a:gd name="T33" fmla="*/ 2453 h 2938"/>
                <a:gd name="T34" fmla="*/ 2212 w 2770"/>
                <a:gd name="T35" fmla="*/ 2611 h 2938"/>
                <a:gd name="T36" fmla="*/ 2024 w 2770"/>
                <a:gd name="T37" fmla="*/ 2740 h 2938"/>
                <a:gd name="T38" fmla="*/ 1819 w 2770"/>
                <a:gd name="T39" fmla="*/ 2838 h 2938"/>
                <a:gd name="T40" fmla="*/ 1602 w 2770"/>
                <a:gd name="T41" fmla="*/ 2903 h 2938"/>
                <a:gd name="T42" fmla="*/ 1376 w 2770"/>
                <a:gd name="T43" fmla="*/ 2934 h 2938"/>
                <a:gd name="T44" fmla="*/ 1147 w 2770"/>
                <a:gd name="T45" fmla="*/ 2932 h 2938"/>
                <a:gd name="T46" fmla="*/ 920 w 2770"/>
                <a:gd name="T47" fmla="*/ 2893 h 2938"/>
                <a:gd name="T48" fmla="*/ 697 w 2770"/>
                <a:gd name="T49" fmla="*/ 2817 h 2938"/>
                <a:gd name="T50" fmla="*/ 531 w 2770"/>
                <a:gd name="T51" fmla="*/ 2731 h 2938"/>
                <a:gd name="T52" fmla="*/ 439 w 2770"/>
                <a:gd name="T53" fmla="*/ 2664 h 2938"/>
                <a:gd name="T54" fmla="*/ 372 w 2770"/>
                <a:gd name="T55" fmla="*/ 2607 h 2938"/>
                <a:gd name="T56" fmla="*/ 333 w 2770"/>
                <a:gd name="T57" fmla="*/ 2568 h 2938"/>
                <a:gd name="T58" fmla="*/ 319 w 2770"/>
                <a:gd name="T59" fmla="*/ 2553 h 2938"/>
                <a:gd name="T60" fmla="*/ 208 w 2770"/>
                <a:gd name="T61" fmla="*/ 1353 h 2938"/>
                <a:gd name="T62" fmla="*/ 498 w 2770"/>
                <a:gd name="T63" fmla="*/ 1823 h 2938"/>
                <a:gd name="T64" fmla="*/ 586 w 2770"/>
                <a:gd name="T65" fmla="*/ 1968 h 2938"/>
                <a:gd name="T66" fmla="*/ 678 w 2770"/>
                <a:gd name="T67" fmla="*/ 2085 h 2938"/>
                <a:gd name="T68" fmla="*/ 791 w 2770"/>
                <a:gd name="T69" fmla="*/ 2183 h 2938"/>
                <a:gd name="T70" fmla="*/ 948 w 2770"/>
                <a:gd name="T71" fmla="*/ 2267 h 2938"/>
                <a:gd name="T72" fmla="*/ 1126 w 2770"/>
                <a:gd name="T73" fmla="*/ 2320 h 2938"/>
                <a:gd name="T74" fmla="*/ 1310 w 2770"/>
                <a:gd name="T75" fmla="*/ 2334 h 2938"/>
                <a:gd name="T76" fmla="*/ 1488 w 2770"/>
                <a:gd name="T77" fmla="*/ 2308 h 2938"/>
                <a:gd name="T78" fmla="*/ 1658 w 2770"/>
                <a:gd name="T79" fmla="*/ 2249 h 2938"/>
                <a:gd name="T80" fmla="*/ 1815 w 2770"/>
                <a:gd name="T81" fmla="*/ 2156 h 2938"/>
                <a:gd name="T82" fmla="*/ 1950 w 2770"/>
                <a:gd name="T83" fmla="*/ 2030 h 2938"/>
                <a:gd name="T84" fmla="*/ 2058 w 2770"/>
                <a:gd name="T85" fmla="*/ 1874 h 2938"/>
                <a:gd name="T86" fmla="*/ 2130 w 2770"/>
                <a:gd name="T87" fmla="*/ 1698 h 2938"/>
                <a:gd name="T88" fmla="*/ 2163 w 2770"/>
                <a:gd name="T89" fmla="*/ 1516 h 2938"/>
                <a:gd name="T90" fmla="*/ 2157 w 2770"/>
                <a:gd name="T91" fmla="*/ 1336 h 2938"/>
                <a:gd name="T92" fmla="*/ 2114 w 2770"/>
                <a:gd name="T93" fmla="*/ 1160 h 2938"/>
                <a:gd name="T94" fmla="*/ 2038 w 2770"/>
                <a:gd name="T95" fmla="*/ 995 h 2938"/>
                <a:gd name="T96" fmla="*/ 1928 w 2770"/>
                <a:gd name="T97" fmla="*/ 851 h 2938"/>
                <a:gd name="T98" fmla="*/ 1787 w 2770"/>
                <a:gd name="T99" fmla="*/ 727 h 2938"/>
                <a:gd name="T100" fmla="*/ 1650 w 2770"/>
                <a:gd name="T101" fmla="*/ 649 h 2938"/>
                <a:gd name="T102" fmla="*/ 1553 w 2770"/>
                <a:gd name="T103" fmla="*/ 612 h 2938"/>
                <a:gd name="T104" fmla="*/ 1455 w 2770"/>
                <a:gd name="T105" fmla="*/ 592 h 2938"/>
                <a:gd name="T106" fmla="*/ 1347 w 2770"/>
                <a:gd name="T107" fmla="*/ 589 h 2938"/>
                <a:gd name="T108" fmla="*/ 1216 w 2770"/>
                <a:gd name="T109" fmla="*/ 594 h 2938"/>
                <a:gd name="T110" fmla="*/ 1048 w 2770"/>
                <a:gd name="T111" fmla="*/ 602 h 2938"/>
                <a:gd name="T112" fmla="*/ 1175 w 2770"/>
                <a:gd name="T1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0" h="2938">
                  <a:moveTo>
                    <a:pt x="1175" y="0"/>
                  </a:moveTo>
                  <a:lnTo>
                    <a:pt x="1684" y="51"/>
                  </a:lnTo>
                  <a:lnTo>
                    <a:pt x="1692" y="52"/>
                  </a:lnTo>
                  <a:lnTo>
                    <a:pt x="1711" y="54"/>
                  </a:lnTo>
                  <a:lnTo>
                    <a:pt x="1742" y="62"/>
                  </a:lnTo>
                  <a:lnTo>
                    <a:pt x="1784" y="72"/>
                  </a:lnTo>
                  <a:lnTo>
                    <a:pt x="1832" y="88"/>
                  </a:lnTo>
                  <a:lnTo>
                    <a:pt x="1891" y="109"/>
                  </a:lnTo>
                  <a:lnTo>
                    <a:pt x="1956" y="137"/>
                  </a:lnTo>
                  <a:lnTo>
                    <a:pt x="2026" y="170"/>
                  </a:lnTo>
                  <a:lnTo>
                    <a:pt x="2099" y="213"/>
                  </a:lnTo>
                  <a:lnTo>
                    <a:pt x="2175" y="264"/>
                  </a:lnTo>
                  <a:lnTo>
                    <a:pt x="2253" y="324"/>
                  </a:lnTo>
                  <a:lnTo>
                    <a:pt x="2298" y="365"/>
                  </a:lnTo>
                  <a:lnTo>
                    <a:pt x="2298" y="365"/>
                  </a:lnTo>
                  <a:lnTo>
                    <a:pt x="2384" y="454"/>
                  </a:lnTo>
                  <a:lnTo>
                    <a:pt x="2463" y="547"/>
                  </a:lnTo>
                  <a:lnTo>
                    <a:pt x="2533" y="647"/>
                  </a:lnTo>
                  <a:lnTo>
                    <a:pt x="2594" y="751"/>
                  </a:lnTo>
                  <a:lnTo>
                    <a:pt x="2647" y="860"/>
                  </a:lnTo>
                  <a:lnTo>
                    <a:pt x="2690" y="972"/>
                  </a:lnTo>
                  <a:lnTo>
                    <a:pt x="2725" y="1087"/>
                  </a:lnTo>
                  <a:lnTo>
                    <a:pt x="2749" y="1207"/>
                  </a:lnTo>
                  <a:lnTo>
                    <a:pt x="2764" y="1326"/>
                  </a:lnTo>
                  <a:lnTo>
                    <a:pt x="2770" y="1447"/>
                  </a:lnTo>
                  <a:lnTo>
                    <a:pt x="2766" y="1569"/>
                  </a:lnTo>
                  <a:lnTo>
                    <a:pt x="2750" y="1690"/>
                  </a:lnTo>
                  <a:lnTo>
                    <a:pt x="2727" y="1811"/>
                  </a:lnTo>
                  <a:lnTo>
                    <a:pt x="2692" y="1931"/>
                  </a:lnTo>
                  <a:lnTo>
                    <a:pt x="2645" y="2048"/>
                  </a:lnTo>
                  <a:lnTo>
                    <a:pt x="2588" y="2163"/>
                  </a:lnTo>
                  <a:lnTo>
                    <a:pt x="2527" y="2267"/>
                  </a:lnTo>
                  <a:lnTo>
                    <a:pt x="2457" y="2363"/>
                  </a:lnTo>
                  <a:lnTo>
                    <a:pt x="2382" y="2453"/>
                  </a:lnTo>
                  <a:lnTo>
                    <a:pt x="2300" y="2537"/>
                  </a:lnTo>
                  <a:lnTo>
                    <a:pt x="2212" y="2611"/>
                  </a:lnTo>
                  <a:lnTo>
                    <a:pt x="2120" y="2680"/>
                  </a:lnTo>
                  <a:lnTo>
                    <a:pt x="2024" y="2740"/>
                  </a:lnTo>
                  <a:lnTo>
                    <a:pt x="1923" y="2793"/>
                  </a:lnTo>
                  <a:lnTo>
                    <a:pt x="1819" y="2838"/>
                  </a:lnTo>
                  <a:lnTo>
                    <a:pt x="1711" y="2874"/>
                  </a:lnTo>
                  <a:lnTo>
                    <a:pt x="1602" y="2903"/>
                  </a:lnTo>
                  <a:lnTo>
                    <a:pt x="1490" y="2922"/>
                  </a:lnTo>
                  <a:lnTo>
                    <a:pt x="1376" y="2934"/>
                  </a:lnTo>
                  <a:lnTo>
                    <a:pt x="1263" y="2938"/>
                  </a:lnTo>
                  <a:lnTo>
                    <a:pt x="1147" y="2932"/>
                  </a:lnTo>
                  <a:lnTo>
                    <a:pt x="1034" y="2917"/>
                  </a:lnTo>
                  <a:lnTo>
                    <a:pt x="920" y="2893"/>
                  </a:lnTo>
                  <a:lnTo>
                    <a:pt x="807" y="2860"/>
                  </a:lnTo>
                  <a:lnTo>
                    <a:pt x="697" y="2817"/>
                  </a:lnTo>
                  <a:lnTo>
                    <a:pt x="588" y="2766"/>
                  </a:lnTo>
                  <a:lnTo>
                    <a:pt x="531" y="2731"/>
                  </a:lnTo>
                  <a:lnTo>
                    <a:pt x="482" y="2697"/>
                  </a:lnTo>
                  <a:lnTo>
                    <a:pt x="439" y="2664"/>
                  </a:lnTo>
                  <a:lnTo>
                    <a:pt x="402" y="2635"/>
                  </a:lnTo>
                  <a:lnTo>
                    <a:pt x="372" y="2607"/>
                  </a:lnTo>
                  <a:lnTo>
                    <a:pt x="349" y="2586"/>
                  </a:lnTo>
                  <a:lnTo>
                    <a:pt x="333" y="2568"/>
                  </a:lnTo>
                  <a:lnTo>
                    <a:pt x="323" y="2557"/>
                  </a:lnTo>
                  <a:lnTo>
                    <a:pt x="319" y="2553"/>
                  </a:lnTo>
                  <a:lnTo>
                    <a:pt x="0" y="2154"/>
                  </a:lnTo>
                  <a:lnTo>
                    <a:pt x="208" y="1353"/>
                  </a:lnTo>
                  <a:lnTo>
                    <a:pt x="449" y="1737"/>
                  </a:lnTo>
                  <a:lnTo>
                    <a:pt x="498" y="1823"/>
                  </a:lnTo>
                  <a:lnTo>
                    <a:pt x="543" y="1899"/>
                  </a:lnTo>
                  <a:lnTo>
                    <a:pt x="586" y="1968"/>
                  </a:lnTo>
                  <a:lnTo>
                    <a:pt x="631" y="2030"/>
                  </a:lnTo>
                  <a:lnTo>
                    <a:pt x="678" y="2085"/>
                  </a:lnTo>
                  <a:lnTo>
                    <a:pt x="731" y="2136"/>
                  </a:lnTo>
                  <a:lnTo>
                    <a:pt x="791" y="2183"/>
                  </a:lnTo>
                  <a:lnTo>
                    <a:pt x="860" y="2226"/>
                  </a:lnTo>
                  <a:lnTo>
                    <a:pt x="948" y="2267"/>
                  </a:lnTo>
                  <a:lnTo>
                    <a:pt x="1036" y="2298"/>
                  </a:lnTo>
                  <a:lnTo>
                    <a:pt x="1126" y="2320"/>
                  </a:lnTo>
                  <a:lnTo>
                    <a:pt x="1218" y="2332"/>
                  </a:lnTo>
                  <a:lnTo>
                    <a:pt x="1310" y="2334"/>
                  </a:lnTo>
                  <a:lnTo>
                    <a:pt x="1400" y="2326"/>
                  </a:lnTo>
                  <a:lnTo>
                    <a:pt x="1488" y="2308"/>
                  </a:lnTo>
                  <a:lnTo>
                    <a:pt x="1574" y="2283"/>
                  </a:lnTo>
                  <a:lnTo>
                    <a:pt x="1658" y="2249"/>
                  </a:lnTo>
                  <a:lnTo>
                    <a:pt x="1739" y="2206"/>
                  </a:lnTo>
                  <a:lnTo>
                    <a:pt x="1815" y="2156"/>
                  </a:lnTo>
                  <a:lnTo>
                    <a:pt x="1885" y="2097"/>
                  </a:lnTo>
                  <a:lnTo>
                    <a:pt x="1950" y="2030"/>
                  </a:lnTo>
                  <a:lnTo>
                    <a:pt x="2007" y="1956"/>
                  </a:lnTo>
                  <a:lnTo>
                    <a:pt x="2058" y="1874"/>
                  </a:lnTo>
                  <a:lnTo>
                    <a:pt x="2099" y="1788"/>
                  </a:lnTo>
                  <a:lnTo>
                    <a:pt x="2130" y="1698"/>
                  </a:lnTo>
                  <a:lnTo>
                    <a:pt x="2152" y="1608"/>
                  </a:lnTo>
                  <a:lnTo>
                    <a:pt x="2163" y="1516"/>
                  </a:lnTo>
                  <a:lnTo>
                    <a:pt x="2165" y="1426"/>
                  </a:lnTo>
                  <a:lnTo>
                    <a:pt x="2157" y="1336"/>
                  </a:lnTo>
                  <a:lnTo>
                    <a:pt x="2140" y="1246"/>
                  </a:lnTo>
                  <a:lnTo>
                    <a:pt x="2114" y="1160"/>
                  </a:lnTo>
                  <a:lnTo>
                    <a:pt x="2081" y="1076"/>
                  </a:lnTo>
                  <a:lnTo>
                    <a:pt x="2038" y="995"/>
                  </a:lnTo>
                  <a:lnTo>
                    <a:pt x="1987" y="921"/>
                  </a:lnTo>
                  <a:lnTo>
                    <a:pt x="1928" y="851"/>
                  </a:lnTo>
                  <a:lnTo>
                    <a:pt x="1862" y="786"/>
                  </a:lnTo>
                  <a:lnTo>
                    <a:pt x="1787" y="727"/>
                  </a:lnTo>
                  <a:lnTo>
                    <a:pt x="1705" y="677"/>
                  </a:lnTo>
                  <a:lnTo>
                    <a:pt x="1650" y="649"/>
                  </a:lnTo>
                  <a:lnTo>
                    <a:pt x="1600" y="628"/>
                  </a:lnTo>
                  <a:lnTo>
                    <a:pt x="1553" y="612"/>
                  </a:lnTo>
                  <a:lnTo>
                    <a:pt x="1504" y="600"/>
                  </a:lnTo>
                  <a:lnTo>
                    <a:pt x="1455" y="592"/>
                  </a:lnTo>
                  <a:lnTo>
                    <a:pt x="1404" y="590"/>
                  </a:lnTo>
                  <a:lnTo>
                    <a:pt x="1347" y="589"/>
                  </a:lnTo>
                  <a:lnTo>
                    <a:pt x="1286" y="590"/>
                  </a:lnTo>
                  <a:lnTo>
                    <a:pt x="1216" y="594"/>
                  </a:lnTo>
                  <a:lnTo>
                    <a:pt x="1138" y="598"/>
                  </a:lnTo>
                  <a:lnTo>
                    <a:pt x="1048" y="602"/>
                  </a:lnTo>
                  <a:lnTo>
                    <a:pt x="590" y="598"/>
                  </a:lnTo>
                  <a:lnTo>
                    <a:pt x="117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39000">
                  <a:schemeClr val="accent3"/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873802" y="1981839"/>
              <a:ext cx="2079029" cy="2201588"/>
            </a:xfrm>
            <a:custGeom>
              <a:avLst/>
              <a:gdLst>
                <a:gd name="T0" fmla="*/ 1353 w 2782"/>
                <a:gd name="T1" fmla="*/ 0 h 2944"/>
                <a:gd name="T2" fmla="*/ 1580 w 2782"/>
                <a:gd name="T3" fmla="*/ 25 h 2944"/>
                <a:gd name="T4" fmla="*/ 1797 w 2782"/>
                <a:gd name="T5" fmla="*/ 86 h 2944"/>
                <a:gd name="T6" fmla="*/ 2005 w 2782"/>
                <a:gd name="T7" fmla="*/ 178 h 2944"/>
                <a:gd name="T8" fmla="*/ 2198 w 2782"/>
                <a:gd name="T9" fmla="*/ 303 h 2944"/>
                <a:gd name="T10" fmla="*/ 2371 w 2782"/>
                <a:gd name="T11" fmla="*/ 456 h 2944"/>
                <a:gd name="T12" fmla="*/ 2519 w 2782"/>
                <a:gd name="T13" fmla="*/ 640 h 2944"/>
                <a:gd name="T14" fmla="*/ 2641 w 2782"/>
                <a:gd name="T15" fmla="*/ 849 h 2944"/>
                <a:gd name="T16" fmla="*/ 2725 w 2782"/>
                <a:gd name="T17" fmla="*/ 1070 h 2944"/>
                <a:gd name="T18" fmla="*/ 2772 w 2782"/>
                <a:gd name="T19" fmla="*/ 1297 h 2944"/>
                <a:gd name="T20" fmla="*/ 2782 w 2782"/>
                <a:gd name="T21" fmla="*/ 1526 h 2944"/>
                <a:gd name="T22" fmla="*/ 2758 w 2782"/>
                <a:gd name="T23" fmla="*/ 1751 h 2944"/>
                <a:gd name="T24" fmla="*/ 2701 w 2782"/>
                <a:gd name="T25" fmla="*/ 1970 h 2944"/>
                <a:gd name="T26" fmla="*/ 2611 w 2782"/>
                <a:gd name="T27" fmla="*/ 2177 h 2944"/>
                <a:gd name="T28" fmla="*/ 2490 w 2782"/>
                <a:gd name="T29" fmla="*/ 2371 h 2944"/>
                <a:gd name="T30" fmla="*/ 2337 w 2782"/>
                <a:gd name="T31" fmla="*/ 2545 h 2944"/>
                <a:gd name="T32" fmla="*/ 2155 w 2782"/>
                <a:gd name="T33" fmla="*/ 2698 h 2944"/>
                <a:gd name="T34" fmla="*/ 1989 w 2782"/>
                <a:gd name="T35" fmla="*/ 2796 h 2944"/>
                <a:gd name="T36" fmla="*/ 1874 w 2782"/>
                <a:gd name="T37" fmla="*/ 2844 h 2944"/>
                <a:gd name="T38" fmla="*/ 1787 w 2782"/>
                <a:gd name="T39" fmla="*/ 2870 h 2944"/>
                <a:gd name="T40" fmla="*/ 1740 w 2782"/>
                <a:gd name="T41" fmla="*/ 2880 h 2944"/>
                <a:gd name="T42" fmla="*/ 1226 w 2782"/>
                <a:gd name="T43" fmla="*/ 2944 h 2944"/>
                <a:gd name="T44" fmla="*/ 1104 w 2782"/>
                <a:gd name="T45" fmla="*/ 2346 h 2944"/>
                <a:gd name="T46" fmla="*/ 1280 w 2782"/>
                <a:gd name="T47" fmla="*/ 2346 h 2944"/>
                <a:gd name="T48" fmla="*/ 1416 w 2782"/>
                <a:gd name="T49" fmla="*/ 2344 h 2944"/>
                <a:gd name="T50" fmla="*/ 1525 w 2782"/>
                <a:gd name="T51" fmla="*/ 2332 h 2944"/>
                <a:gd name="T52" fmla="*/ 1627 w 2782"/>
                <a:gd name="T53" fmla="*/ 2303 h 2944"/>
                <a:gd name="T54" fmla="*/ 1737 w 2782"/>
                <a:gd name="T55" fmla="*/ 2248 h 2944"/>
                <a:gd name="T56" fmla="*/ 1891 w 2782"/>
                <a:gd name="T57" fmla="*/ 2136 h 2944"/>
                <a:gd name="T58" fmla="*/ 2012 w 2782"/>
                <a:gd name="T59" fmla="*/ 1999 h 2944"/>
                <a:gd name="T60" fmla="*/ 2103 w 2782"/>
                <a:gd name="T61" fmla="*/ 1841 h 2944"/>
                <a:gd name="T62" fmla="*/ 2159 w 2782"/>
                <a:gd name="T63" fmla="*/ 1669 h 2944"/>
                <a:gd name="T64" fmla="*/ 2179 w 2782"/>
                <a:gd name="T65" fmla="*/ 1489 h 2944"/>
                <a:gd name="T66" fmla="*/ 2161 w 2782"/>
                <a:gd name="T67" fmla="*/ 1309 h 2944"/>
                <a:gd name="T68" fmla="*/ 2104 w 2782"/>
                <a:gd name="T69" fmla="*/ 1131 h 2944"/>
                <a:gd name="T70" fmla="*/ 2009 w 2782"/>
                <a:gd name="T71" fmla="*/ 964 h 2944"/>
                <a:gd name="T72" fmla="*/ 1881 w 2782"/>
                <a:gd name="T73" fmla="*/ 825 h 2944"/>
                <a:gd name="T74" fmla="*/ 1733 w 2782"/>
                <a:gd name="T75" fmla="*/ 720 h 2944"/>
                <a:gd name="T76" fmla="*/ 1568 w 2782"/>
                <a:gd name="T77" fmla="*/ 645 h 2944"/>
                <a:gd name="T78" fmla="*/ 1392 w 2782"/>
                <a:gd name="T79" fmla="*/ 608 h 2944"/>
                <a:gd name="T80" fmla="*/ 1210 w 2782"/>
                <a:gd name="T81" fmla="*/ 606 h 2944"/>
                <a:gd name="T82" fmla="*/ 1030 w 2782"/>
                <a:gd name="T83" fmla="*/ 644 h 2944"/>
                <a:gd name="T84" fmla="*/ 856 w 2782"/>
                <a:gd name="T85" fmla="*/ 720 h 2944"/>
                <a:gd name="T86" fmla="*/ 734 w 2782"/>
                <a:gd name="T87" fmla="*/ 810 h 2944"/>
                <a:gd name="T88" fmla="*/ 642 w 2782"/>
                <a:gd name="T89" fmla="*/ 913 h 2944"/>
                <a:gd name="T90" fmla="*/ 564 w 2782"/>
                <a:gd name="T91" fmla="*/ 1035 h 2944"/>
                <a:gd name="T92" fmla="*/ 488 w 2782"/>
                <a:gd name="T93" fmla="*/ 1170 h 2944"/>
                <a:gd name="T94" fmla="*/ 229 w 2782"/>
                <a:gd name="T95" fmla="*/ 1620 h 2944"/>
                <a:gd name="T96" fmla="*/ 310 w 2782"/>
                <a:gd name="T97" fmla="*/ 413 h 2944"/>
                <a:gd name="T98" fmla="*/ 321 w 2782"/>
                <a:gd name="T99" fmla="*/ 397 h 2944"/>
                <a:gd name="T100" fmla="*/ 359 w 2782"/>
                <a:gd name="T101" fmla="*/ 358 h 2944"/>
                <a:gd name="T102" fmla="*/ 421 w 2782"/>
                <a:gd name="T103" fmla="*/ 301 h 2944"/>
                <a:gd name="T104" fmla="*/ 509 w 2782"/>
                <a:gd name="T105" fmla="*/ 235 h 2944"/>
                <a:gd name="T106" fmla="*/ 623 w 2782"/>
                <a:gd name="T107" fmla="*/ 164 h 2944"/>
                <a:gd name="T108" fmla="*/ 762 w 2782"/>
                <a:gd name="T109" fmla="*/ 98 h 2944"/>
                <a:gd name="T110" fmla="*/ 899 w 2782"/>
                <a:gd name="T111" fmla="*/ 53 h 2944"/>
                <a:gd name="T112" fmla="*/ 1010 w 2782"/>
                <a:gd name="T113" fmla="*/ 25 h 2944"/>
                <a:gd name="T114" fmla="*/ 1239 w 2782"/>
                <a:gd name="T115" fmla="*/ 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2" h="2944">
                  <a:moveTo>
                    <a:pt x="1239" y="0"/>
                  </a:moveTo>
                  <a:lnTo>
                    <a:pt x="1353" y="0"/>
                  </a:lnTo>
                  <a:lnTo>
                    <a:pt x="1466" y="8"/>
                  </a:lnTo>
                  <a:lnTo>
                    <a:pt x="1580" y="25"/>
                  </a:lnTo>
                  <a:lnTo>
                    <a:pt x="1690" y="53"/>
                  </a:lnTo>
                  <a:lnTo>
                    <a:pt x="1797" y="86"/>
                  </a:lnTo>
                  <a:lnTo>
                    <a:pt x="1903" y="129"/>
                  </a:lnTo>
                  <a:lnTo>
                    <a:pt x="2005" y="178"/>
                  </a:lnTo>
                  <a:lnTo>
                    <a:pt x="2104" y="237"/>
                  </a:lnTo>
                  <a:lnTo>
                    <a:pt x="2198" y="303"/>
                  </a:lnTo>
                  <a:lnTo>
                    <a:pt x="2287" y="376"/>
                  </a:lnTo>
                  <a:lnTo>
                    <a:pt x="2371" y="456"/>
                  </a:lnTo>
                  <a:lnTo>
                    <a:pt x="2449" y="544"/>
                  </a:lnTo>
                  <a:lnTo>
                    <a:pt x="2519" y="640"/>
                  </a:lnTo>
                  <a:lnTo>
                    <a:pt x="2584" y="741"/>
                  </a:lnTo>
                  <a:lnTo>
                    <a:pt x="2641" y="849"/>
                  </a:lnTo>
                  <a:lnTo>
                    <a:pt x="2688" y="958"/>
                  </a:lnTo>
                  <a:lnTo>
                    <a:pt x="2725" y="1070"/>
                  </a:lnTo>
                  <a:lnTo>
                    <a:pt x="2752" y="1183"/>
                  </a:lnTo>
                  <a:lnTo>
                    <a:pt x="2772" y="1297"/>
                  </a:lnTo>
                  <a:lnTo>
                    <a:pt x="2782" y="1410"/>
                  </a:lnTo>
                  <a:lnTo>
                    <a:pt x="2782" y="1526"/>
                  </a:lnTo>
                  <a:lnTo>
                    <a:pt x="2774" y="1639"/>
                  </a:lnTo>
                  <a:lnTo>
                    <a:pt x="2758" y="1751"/>
                  </a:lnTo>
                  <a:lnTo>
                    <a:pt x="2735" y="1862"/>
                  </a:lnTo>
                  <a:lnTo>
                    <a:pt x="2701" y="1970"/>
                  </a:lnTo>
                  <a:lnTo>
                    <a:pt x="2660" y="2076"/>
                  </a:lnTo>
                  <a:lnTo>
                    <a:pt x="2611" y="2177"/>
                  </a:lnTo>
                  <a:lnTo>
                    <a:pt x="2555" y="2277"/>
                  </a:lnTo>
                  <a:lnTo>
                    <a:pt x="2490" y="2371"/>
                  </a:lnTo>
                  <a:lnTo>
                    <a:pt x="2418" y="2461"/>
                  </a:lnTo>
                  <a:lnTo>
                    <a:pt x="2337" y="2545"/>
                  </a:lnTo>
                  <a:lnTo>
                    <a:pt x="2249" y="2625"/>
                  </a:lnTo>
                  <a:lnTo>
                    <a:pt x="2155" y="2698"/>
                  </a:lnTo>
                  <a:lnTo>
                    <a:pt x="2056" y="2762"/>
                  </a:lnTo>
                  <a:lnTo>
                    <a:pt x="1989" y="2796"/>
                  </a:lnTo>
                  <a:lnTo>
                    <a:pt x="1928" y="2823"/>
                  </a:lnTo>
                  <a:lnTo>
                    <a:pt x="1874" y="2844"/>
                  </a:lnTo>
                  <a:lnTo>
                    <a:pt x="1827" y="2858"/>
                  </a:lnTo>
                  <a:lnTo>
                    <a:pt x="1787" y="2870"/>
                  </a:lnTo>
                  <a:lnTo>
                    <a:pt x="1758" y="2876"/>
                  </a:lnTo>
                  <a:lnTo>
                    <a:pt x="1740" y="2880"/>
                  </a:lnTo>
                  <a:lnTo>
                    <a:pt x="1735" y="2882"/>
                  </a:lnTo>
                  <a:lnTo>
                    <a:pt x="1226" y="2944"/>
                  </a:lnTo>
                  <a:lnTo>
                    <a:pt x="678" y="2357"/>
                  </a:lnTo>
                  <a:lnTo>
                    <a:pt x="1104" y="2346"/>
                  </a:lnTo>
                  <a:lnTo>
                    <a:pt x="1198" y="2346"/>
                  </a:lnTo>
                  <a:lnTo>
                    <a:pt x="1280" y="2346"/>
                  </a:lnTo>
                  <a:lnTo>
                    <a:pt x="1351" y="2346"/>
                  </a:lnTo>
                  <a:lnTo>
                    <a:pt x="1416" y="2344"/>
                  </a:lnTo>
                  <a:lnTo>
                    <a:pt x="1472" y="2340"/>
                  </a:lnTo>
                  <a:lnTo>
                    <a:pt x="1525" y="2332"/>
                  </a:lnTo>
                  <a:lnTo>
                    <a:pt x="1576" y="2320"/>
                  </a:lnTo>
                  <a:lnTo>
                    <a:pt x="1627" y="2303"/>
                  </a:lnTo>
                  <a:lnTo>
                    <a:pt x="1680" y="2279"/>
                  </a:lnTo>
                  <a:lnTo>
                    <a:pt x="1737" y="2248"/>
                  </a:lnTo>
                  <a:lnTo>
                    <a:pt x="1817" y="2197"/>
                  </a:lnTo>
                  <a:lnTo>
                    <a:pt x="1891" y="2136"/>
                  </a:lnTo>
                  <a:lnTo>
                    <a:pt x="1956" y="2070"/>
                  </a:lnTo>
                  <a:lnTo>
                    <a:pt x="2012" y="1999"/>
                  </a:lnTo>
                  <a:lnTo>
                    <a:pt x="2061" y="1921"/>
                  </a:lnTo>
                  <a:lnTo>
                    <a:pt x="2103" y="1841"/>
                  </a:lnTo>
                  <a:lnTo>
                    <a:pt x="2136" y="1757"/>
                  </a:lnTo>
                  <a:lnTo>
                    <a:pt x="2159" y="1669"/>
                  </a:lnTo>
                  <a:lnTo>
                    <a:pt x="2173" y="1581"/>
                  </a:lnTo>
                  <a:lnTo>
                    <a:pt x="2179" y="1489"/>
                  </a:lnTo>
                  <a:lnTo>
                    <a:pt x="2175" y="1399"/>
                  </a:lnTo>
                  <a:lnTo>
                    <a:pt x="2161" y="1309"/>
                  </a:lnTo>
                  <a:lnTo>
                    <a:pt x="2138" y="1219"/>
                  </a:lnTo>
                  <a:lnTo>
                    <a:pt x="2104" y="1131"/>
                  </a:lnTo>
                  <a:lnTo>
                    <a:pt x="2059" y="1045"/>
                  </a:lnTo>
                  <a:lnTo>
                    <a:pt x="2009" y="964"/>
                  </a:lnTo>
                  <a:lnTo>
                    <a:pt x="1948" y="890"/>
                  </a:lnTo>
                  <a:lnTo>
                    <a:pt x="1881" y="825"/>
                  </a:lnTo>
                  <a:lnTo>
                    <a:pt x="1811" y="769"/>
                  </a:lnTo>
                  <a:lnTo>
                    <a:pt x="1733" y="720"/>
                  </a:lnTo>
                  <a:lnTo>
                    <a:pt x="1652" y="679"/>
                  </a:lnTo>
                  <a:lnTo>
                    <a:pt x="1568" y="645"/>
                  </a:lnTo>
                  <a:lnTo>
                    <a:pt x="1480" y="622"/>
                  </a:lnTo>
                  <a:lnTo>
                    <a:pt x="1392" y="608"/>
                  </a:lnTo>
                  <a:lnTo>
                    <a:pt x="1300" y="602"/>
                  </a:lnTo>
                  <a:lnTo>
                    <a:pt x="1210" y="606"/>
                  </a:lnTo>
                  <a:lnTo>
                    <a:pt x="1120" y="620"/>
                  </a:lnTo>
                  <a:lnTo>
                    <a:pt x="1030" y="644"/>
                  </a:lnTo>
                  <a:lnTo>
                    <a:pt x="942" y="677"/>
                  </a:lnTo>
                  <a:lnTo>
                    <a:pt x="856" y="720"/>
                  </a:lnTo>
                  <a:lnTo>
                    <a:pt x="791" y="763"/>
                  </a:lnTo>
                  <a:lnTo>
                    <a:pt x="734" y="810"/>
                  </a:lnTo>
                  <a:lnTo>
                    <a:pt x="685" y="859"/>
                  </a:lnTo>
                  <a:lnTo>
                    <a:pt x="642" y="913"/>
                  </a:lnTo>
                  <a:lnTo>
                    <a:pt x="601" y="972"/>
                  </a:lnTo>
                  <a:lnTo>
                    <a:pt x="564" y="1035"/>
                  </a:lnTo>
                  <a:lnTo>
                    <a:pt x="527" y="1101"/>
                  </a:lnTo>
                  <a:lnTo>
                    <a:pt x="488" y="1170"/>
                  </a:lnTo>
                  <a:lnTo>
                    <a:pt x="449" y="1242"/>
                  </a:lnTo>
                  <a:lnTo>
                    <a:pt x="229" y="1620"/>
                  </a:lnTo>
                  <a:lnTo>
                    <a:pt x="0" y="820"/>
                  </a:lnTo>
                  <a:lnTo>
                    <a:pt x="310" y="413"/>
                  </a:lnTo>
                  <a:lnTo>
                    <a:pt x="312" y="409"/>
                  </a:lnTo>
                  <a:lnTo>
                    <a:pt x="321" y="397"/>
                  </a:lnTo>
                  <a:lnTo>
                    <a:pt x="337" y="379"/>
                  </a:lnTo>
                  <a:lnTo>
                    <a:pt x="359" y="358"/>
                  </a:lnTo>
                  <a:lnTo>
                    <a:pt x="388" y="331"/>
                  </a:lnTo>
                  <a:lnTo>
                    <a:pt x="421" y="301"/>
                  </a:lnTo>
                  <a:lnTo>
                    <a:pt x="462" y="268"/>
                  </a:lnTo>
                  <a:lnTo>
                    <a:pt x="509" y="235"/>
                  </a:lnTo>
                  <a:lnTo>
                    <a:pt x="562" y="199"/>
                  </a:lnTo>
                  <a:lnTo>
                    <a:pt x="623" y="164"/>
                  </a:lnTo>
                  <a:lnTo>
                    <a:pt x="689" y="131"/>
                  </a:lnTo>
                  <a:lnTo>
                    <a:pt x="762" y="98"/>
                  </a:lnTo>
                  <a:lnTo>
                    <a:pt x="840" y="70"/>
                  </a:lnTo>
                  <a:lnTo>
                    <a:pt x="899" y="53"/>
                  </a:lnTo>
                  <a:lnTo>
                    <a:pt x="899" y="53"/>
                  </a:lnTo>
                  <a:lnTo>
                    <a:pt x="1010" y="25"/>
                  </a:lnTo>
                  <a:lnTo>
                    <a:pt x="1126" y="8"/>
                  </a:lnTo>
                  <a:lnTo>
                    <a:pt x="1239" y="0"/>
                  </a:lnTo>
                  <a:close/>
                </a:path>
              </a:pathLst>
            </a:custGeom>
            <a:gradFill flip="none" rotWithShape="1">
              <a:gsLst>
                <a:gs pos="48000">
                  <a:schemeClr val="accent2"/>
                </a:gs>
                <a:gs pos="14000">
                  <a:schemeClr val="accent2">
                    <a:lumMod val="50000"/>
                  </a:schemeClr>
                </a:gs>
              </a:gsLst>
              <a:lin ang="19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687066" y="1348116"/>
              <a:ext cx="2150772" cy="1844372"/>
            </a:xfrm>
            <a:custGeom>
              <a:avLst/>
              <a:gdLst>
                <a:gd name="T0" fmla="*/ 1527 w 2879"/>
                <a:gd name="T1" fmla="*/ 6 h 2469"/>
                <a:gd name="T2" fmla="*/ 1783 w 2879"/>
                <a:gd name="T3" fmla="*/ 53 h 2469"/>
                <a:gd name="T4" fmla="*/ 2024 w 2879"/>
                <a:gd name="T5" fmla="*/ 141 h 2469"/>
                <a:gd name="T6" fmla="*/ 2243 w 2879"/>
                <a:gd name="T7" fmla="*/ 268 h 2469"/>
                <a:gd name="T8" fmla="*/ 2437 w 2879"/>
                <a:gd name="T9" fmla="*/ 430 h 2469"/>
                <a:gd name="T10" fmla="*/ 2601 w 2879"/>
                <a:gd name="T11" fmla="*/ 622 h 2469"/>
                <a:gd name="T12" fmla="*/ 2730 w 2879"/>
                <a:gd name="T13" fmla="*/ 839 h 2469"/>
                <a:gd name="T14" fmla="*/ 2822 w 2879"/>
                <a:gd name="T15" fmla="*/ 1078 h 2469"/>
                <a:gd name="T16" fmla="*/ 2871 w 2879"/>
                <a:gd name="T17" fmla="*/ 1334 h 2469"/>
                <a:gd name="T18" fmla="*/ 2875 w 2879"/>
                <a:gd name="T19" fmla="*/ 1534 h 2469"/>
                <a:gd name="T20" fmla="*/ 2862 w 2879"/>
                <a:gd name="T21" fmla="*/ 1647 h 2469"/>
                <a:gd name="T22" fmla="*/ 2844 w 2879"/>
                <a:gd name="T23" fmla="*/ 1733 h 2469"/>
                <a:gd name="T24" fmla="*/ 2828 w 2879"/>
                <a:gd name="T25" fmla="*/ 1786 h 2469"/>
                <a:gd name="T26" fmla="*/ 2821 w 2879"/>
                <a:gd name="T27" fmla="*/ 1806 h 2469"/>
                <a:gd name="T28" fmla="*/ 1818 w 2879"/>
                <a:gd name="T29" fmla="*/ 2469 h 2469"/>
                <a:gd name="T30" fmla="*/ 2079 w 2879"/>
                <a:gd name="T31" fmla="*/ 2015 h 2469"/>
                <a:gd name="T32" fmla="*/ 2145 w 2879"/>
                <a:gd name="T33" fmla="*/ 1894 h 2469"/>
                <a:gd name="T34" fmla="*/ 2198 w 2879"/>
                <a:gd name="T35" fmla="*/ 1800 h 2469"/>
                <a:gd name="T36" fmla="*/ 2235 w 2879"/>
                <a:gd name="T37" fmla="*/ 1716 h 2469"/>
                <a:gd name="T38" fmla="*/ 2261 w 2879"/>
                <a:gd name="T39" fmla="*/ 1635 h 2469"/>
                <a:gd name="T40" fmla="*/ 2274 w 2879"/>
                <a:gd name="T41" fmla="*/ 1541 h 2469"/>
                <a:gd name="T42" fmla="*/ 2269 w 2879"/>
                <a:gd name="T43" fmla="*/ 1383 h 2469"/>
                <a:gd name="T44" fmla="*/ 2224 w 2879"/>
                <a:gd name="T45" fmla="*/ 1189 h 2469"/>
                <a:gd name="T46" fmla="*/ 2137 w 2879"/>
                <a:gd name="T47" fmla="*/ 1013 h 2469"/>
                <a:gd name="T48" fmla="*/ 2016 w 2879"/>
                <a:gd name="T49" fmla="*/ 863 h 2469"/>
                <a:gd name="T50" fmla="*/ 1865 w 2879"/>
                <a:gd name="T51" fmla="*/ 741 h 2469"/>
                <a:gd name="T52" fmla="*/ 1689 w 2879"/>
                <a:gd name="T53" fmla="*/ 655 h 2469"/>
                <a:gd name="T54" fmla="*/ 1495 w 2879"/>
                <a:gd name="T55" fmla="*/ 610 h 2469"/>
                <a:gd name="T56" fmla="*/ 1294 w 2879"/>
                <a:gd name="T57" fmla="*/ 608 h 2469"/>
                <a:gd name="T58" fmla="*/ 1110 w 2879"/>
                <a:gd name="T59" fmla="*/ 649 h 2469"/>
                <a:gd name="T60" fmla="*/ 940 w 2879"/>
                <a:gd name="T61" fmla="*/ 728 h 2469"/>
                <a:gd name="T62" fmla="*/ 793 w 2879"/>
                <a:gd name="T63" fmla="*/ 837 h 2469"/>
                <a:gd name="T64" fmla="*/ 671 w 2879"/>
                <a:gd name="T65" fmla="*/ 976 h 2469"/>
                <a:gd name="T66" fmla="*/ 581 w 2879"/>
                <a:gd name="T67" fmla="*/ 1136 h 2469"/>
                <a:gd name="T68" fmla="*/ 427 w 2879"/>
                <a:gd name="T69" fmla="*/ 1062 h 2469"/>
                <a:gd name="T70" fmla="*/ 215 w 2879"/>
                <a:gd name="T71" fmla="*/ 998 h 2469"/>
                <a:gd name="T72" fmla="*/ 0 w 2879"/>
                <a:gd name="T73" fmla="*/ 964 h 2469"/>
                <a:gd name="T74" fmla="*/ 110 w 2879"/>
                <a:gd name="T75" fmla="*/ 735 h 2469"/>
                <a:gd name="T76" fmla="*/ 256 w 2879"/>
                <a:gd name="T77" fmla="*/ 528 h 2469"/>
                <a:gd name="T78" fmla="*/ 437 w 2879"/>
                <a:gd name="T79" fmla="*/ 348 h 2469"/>
                <a:gd name="T80" fmla="*/ 644 w 2879"/>
                <a:gd name="T81" fmla="*/ 203 h 2469"/>
                <a:gd name="T82" fmla="*/ 875 w 2879"/>
                <a:gd name="T83" fmla="*/ 94 h 2469"/>
                <a:gd name="T84" fmla="*/ 1125 w 2879"/>
                <a:gd name="T85" fmla="*/ 23 h 2469"/>
                <a:gd name="T86" fmla="*/ 1392 w 2879"/>
                <a:gd name="T87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79" h="2469">
                  <a:moveTo>
                    <a:pt x="1392" y="0"/>
                  </a:moveTo>
                  <a:lnTo>
                    <a:pt x="1527" y="6"/>
                  </a:lnTo>
                  <a:lnTo>
                    <a:pt x="1658" y="23"/>
                  </a:lnTo>
                  <a:lnTo>
                    <a:pt x="1783" y="53"/>
                  </a:lnTo>
                  <a:lnTo>
                    <a:pt x="1906" y="92"/>
                  </a:lnTo>
                  <a:lnTo>
                    <a:pt x="2024" y="141"/>
                  </a:lnTo>
                  <a:lnTo>
                    <a:pt x="2137" y="201"/>
                  </a:lnTo>
                  <a:lnTo>
                    <a:pt x="2243" y="268"/>
                  </a:lnTo>
                  <a:lnTo>
                    <a:pt x="2343" y="346"/>
                  </a:lnTo>
                  <a:lnTo>
                    <a:pt x="2437" y="430"/>
                  </a:lnTo>
                  <a:lnTo>
                    <a:pt x="2523" y="522"/>
                  </a:lnTo>
                  <a:lnTo>
                    <a:pt x="2601" y="622"/>
                  </a:lnTo>
                  <a:lnTo>
                    <a:pt x="2670" y="728"/>
                  </a:lnTo>
                  <a:lnTo>
                    <a:pt x="2730" y="839"/>
                  </a:lnTo>
                  <a:lnTo>
                    <a:pt x="2781" y="956"/>
                  </a:lnTo>
                  <a:lnTo>
                    <a:pt x="2822" y="1078"/>
                  </a:lnTo>
                  <a:lnTo>
                    <a:pt x="2852" y="1205"/>
                  </a:lnTo>
                  <a:lnTo>
                    <a:pt x="2871" y="1334"/>
                  </a:lnTo>
                  <a:lnTo>
                    <a:pt x="2879" y="1469"/>
                  </a:lnTo>
                  <a:lnTo>
                    <a:pt x="2875" y="1534"/>
                  </a:lnTo>
                  <a:lnTo>
                    <a:pt x="2869" y="1594"/>
                  </a:lnTo>
                  <a:lnTo>
                    <a:pt x="2862" y="1647"/>
                  </a:lnTo>
                  <a:lnTo>
                    <a:pt x="2852" y="1694"/>
                  </a:lnTo>
                  <a:lnTo>
                    <a:pt x="2844" y="1733"/>
                  </a:lnTo>
                  <a:lnTo>
                    <a:pt x="2834" y="1764"/>
                  </a:lnTo>
                  <a:lnTo>
                    <a:pt x="2828" y="1786"/>
                  </a:lnTo>
                  <a:lnTo>
                    <a:pt x="2822" y="1800"/>
                  </a:lnTo>
                  <a:lnTo>
                    <a:pt x="2821" y="1806"/>
                  </a:lnTo>
                  <a:lnTo>
                    <a:pt x="2623" y="2277"/>
                  </a:lnTo>
                  <a:lnTo>
                    <a:pt x="1818" y="2469"/>
                  </a:lnTo>
                  <a:lnTo>
                    <a:pt x="2040" y="2087"/>
                  </a:lnTo>
                  <a:lnTo>
                    <a:pt x="2079" y="2015"/>
                  </a:lnTo>
                  <a:lnTo>
                    <a:pt x="2114" y="1950"/>
                  </a:lnTo>
                  <a:lnTo>
                    <a:pt x="2145" y="1894"/>
                  </a:lnTo>
                  <a:lnTo>
                    <a:pt x="2173" y="1845"/>
                  </a:lnTo>
                  <a:lnTo>
                    <a:pt x="2198" y="1800"/>
                  </a:lnTo>
                  <a:lnTo>
                    <a:pt x="2218" y="1757"/>
                  </a:lnTo>
                  <a:lnTo>
                    <a:pt x="2235" y="1716"/>
                  </a:lnTo>
                  <a:lnTo>
                    <a:pt x="2251" y="1676"/>
                  </a:lnTo>
                  <a:lnTo>
                    <a:pt x="2261" y="1635"/>
                  </a:lnTo>
                  <a:lnTo>
                    <a:pt x="2269" y="1590"/>
                  </a:lnTo>
                  <a:lnTo>
                    <a:pt x="2274" y="1541"/>
                  </a:lnTo>
                  <a:lnTo>
                    <a:pt x="2274" y="1487"/>
                  </a:lnTo>
                  <a:lnTo>
                    <a:pt x="2269" y="1383"/>
                  </a:lnTo>
                  <a:lnTo>
                    <a:pt x="2253" y="1285"/>
                  </a:lnTo>
                  <a:lnTo>
                    <a:pt x="2224" y="1189"/>
                  </a:lnTo>
                  <a:lnTo>
                    <a:pt x="2186" y="1099"/>
                  </a:lnTo>
                  <a:lnTo>
                    <a:pt x="2137" y="1013"/>
                  </a:lnTo>
                  <a:lnTo>
                    <a:pt x="2081" y="935"/>
                  </a:lnTo>
                  <a:lnTo>
                    <a:pt x="2016" y="863"/>
                  </a:lnTo>
                  <a:lnTo>
                    <a:pt x="1944" y="798"/>
                  </a:lnTo>
                  <a:lnTo>
                    <a:pt x="1865" y="741"/>
                  </a:lnTo>
                  <a:lnTo>
                    <a:pt x="1779" y="694"/>
                  </a:lnTo>
                  <a:lnTo>
                    <a:pt x="1689" y="655"/>
                  </a:lnTo>
                  <a:lnTo>
                    <a:pt x="1593" y="628"/>
                  </a:lnTo>
                  <a:lnTo>
                    <a:pt x="1495" y="610"/>
                  </a:lnTo>
                  <a:lnTo>
                    <a:pt x="1392" y="604"/>
                  </a:lnTo>
                  <a:lnTo>
                    <a:pt x="1294" y="608"/>
                  </a:lnTo>
                  <a:lnTo>
                    <a:pt x="1200" y="624"/>
                  </a:lnTo>
                  <a:lnTo>
                    <a:pt x="1110" y="649"/>
                  </a:lnTo>
                  <a:lnTo>
                    <a:pt x="1022" y="685"/>
                  </a:lnTo>
                  <a:lnTo>
                    <a:pt x="940" y="728"/>
                  </a:lnTo>
                  <a:lnTo>
                    <a:pt x="863" y="778"/>
                  </a:lnTo>
                  <a:lnTo>
                    <a:pt x="793" y="837"/>
                  </a:lnTo>
                  <a:lnTo>
                    <a:pt x="728" y="904"/>
                  </a:lnTo>
                  <a:lnTo>
                    <a:pt x="671" y="976"/>
                  </a:lnTo>
                  <a:lnTo>
                    <a:pt x="622" y="1054"/>
                  </a:lnTo>
                  <a:lnTo>
                    <a:pt x="581" y="1136"/>
                  </a:lnTo>
                  <a:lnTo>
                    <a:pt x="530" y="1107"/>
                  </a:lnTo>
                  <a:lnTo>
                    <a:pt x="427" y="1062"/>
                  </a:lnTo>
                  <a:lnTo>
                    <a:pt x="321" y="1027"/>
                  </a:lnTo>
                  <a:lnTo>
                    <a:pt x="215" y="998"/>
                  </a:lnTo>
                  <a:lnTo>
                    <a:pt x="108" y="978"/>
                  </a:lnTo>
                  <a:lnTo>
                    <a:pt x="0" y="964"/>
                  </a:lnTo>
                  <a:lnTo>
                    <a:pt x="49" y="847"/>
                  </a:lnTo>
                  <a:lnTo>
                    <a:pt x="110" y="735"/>
                  </a:lnTo>
                  <a:lnTo>
                    <a:pt x="178" y="628"/>
                  </a:lnTo>
                  <a:lnTo>
                    <a:pt x="256" y="528"/>
                  </a:lnTo>
                  <a:lnTo>
                    <a:pt x="343" y="434"/>
                  </a:lnTo>
                  <a:lnTo>
                    <a:pt x="437" y="348"/>
                  </a:lnTo>
                  <a:lnTo>
                    <a:pt x="536" y="272"/>
                  </a:lnTo>
                  <a:lnTo>
                    <a:pt x="644" y="203"/>
                  </a:lnTo>
                  <a:lnTo>
                    <a:pt x="756" y="143"/>
                  </a:lnTo>
                  <a:lnTo>
                    <a:pt x="875" y="94"/>
                  </a:lnTo>
                  <a:lnTo>
                    <a:pt x="998" y="53"/>
                  </a:lnTo>
                  <a:lnTo>
                    <a:pt x="1125" y="23"/>
                  </a:lnTo>
                  <a:lnTo>
                    <a:pt x="1257" y="6"/>
                  </a:lnTo>
                  <a:lnTo>
                    <a:pt x="1392" y="0"/>
                  </a:lnTo>
                  <a:close/>
                </a:path>
              </a:pathLst>
            </a:custGeom>
            <a:gradFill flip="none" rotWithShape="1">
              <a:gsLst>
                <a:gs pos="48000">
                  <a:schemeClr val="accent1"/>
                </a:gs>
                <a:gs pos="14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89869" y="2065538"/>
              <a:ext cx="2047642" cy="2191126"/>
            </a:xfrm>
            <a:custGeom>
              <a:avLst/>
              <a:gdLst>
                <a:gd name="T0" fmla="*/ 1566 w 2740"/>
                <a:gd name="T1" fmla="*/ 2 h 2933"/>
                <a:gd name="T2" fmla="*/ 1795 w 2740"/>
                <a:gd name="T3" fmla="*/ 34 h 2933"/>
                <a:gd name="T4" fmla="*/ 2020 w 2740"/>
                <a:gd name="T5" fmla="*/ 100 h 2933"/>
                <a:gd name="T6" fmla="*/ 2188 w 2740"/>
                <a:gd name="T7" fmla="*/ 180 h 2933"/>
                <a:gd name="T8" fmla="*/ 2284 w 2740"/>
                <a:gd name="T9" fmla="*/ 243 h 2933"/>
                <a:gd name="T10" fmla="*/ 2353 w 2740"/>
                <a:gd name="T11" fmla="*/ 298 h 2933"/>
                <a:gd name="T12" fmla="*/ 2394 w 2740"/>
                <a:gd name="T13" fmla="*/ 335 h 2933"/>
                <a:gd name="T14" fmla="*/ 2407 w 2740"/>
                <a:gd name="T15" fmla="*/ 351 h 2933"/>
                <a:gd name="T16" fmla="*/ 2566 w 2740"/>
                <a:gd name="T17" fmla="*/ 1511 h 2933"/>
                <a:gd name="T18" fmla="*/ 2270 w 2740"/>
                <a:gd name="T19" fmla="*/ 1086 h 2933"/>
                <a:gd name="T20" fmla="*/ 2171 w 2740"/>
                <a:gd name="T21" fmla="*/ 934 h 2933"/>
                <a:gd name="T22" fmla="*/ 2039 w 2740"/>
                <a:gd name="T23" fmla="*/ 801 h 2933"/>
                <a:gd name="T24" fmla="*/ 1879 w 2740"/>
                <a:gd name="T25" fmla="*/ 697 h 2933"/>
                <a:gd name="T26" fmla="*/ 1701 w 2740"/>
                <a:gd name="T27" fmla="*/ 630 h 2933"/>
                <a:gd name="T28" fmla="*/ 1517 w 2740"/>
                <a:gd name="T29" fmla="*/ 605 h 2933"/>
                <a:gd name="T30" fmla="*/ 1337 w 2740"/>
                <a:gd name="T31" fmla="*/ 619 h 2933"/>
                <a:gd name="T32" fmla="*/ 1163 w 2740"/>
                <a:gd name="T33" fmla="*/ 666 h 2933"/>
                <a:gd name="T34" fmla="*/ 1002 w 2740"/>
                <a:gd name="T35" fmla="*/ 750 h 2933"/>
                <a:gd name="T36" fmla="*/ 859 w 2740"/>
                <a:gd name="T37" fmla="*/ 865 h 2933"/>
                <a:gd name="T38" fmla="*/ 742 w 2740"/>
                <a:gd name="T39" fmla="*/ 1010 h 2933"/>
                <a:gd name="T40" fmla="*/ 658 w 2740"/>
                <a:gd name="T41" fmla="*/ 1182 h 2933"/>
                <a:gd name="T42" fmla="*/ 611 w 2740"/>
                <a:gd name="T43" fmla="*/ 1362 h 2933"/>
                <a:gd name="T44" fmla="*/ 605 w 2740"/>
                <a:gd name="T45" fmla="*/ 1546 h 2933"/>
                <a:gd name="T46" fmla="*/ 636 w 2740"/>
                <a:gd name="T47" fmla="*/ 1724 h 2933"/>
                <a:gd name="T48" fmla="*/ 701 w 2740"/>
                <a:gd name="T49" fmla="*/ 1892 h 2933"/>
                <a:gd name="T50" fmla="*/ 800 w 2740"/>
                <a:gd name="T51" fmla="*/ 2043 h 2933"/>
                <a:gd name="T52" fmla="*/ 932 w 2740"/>
                <a:gd name="T53" fmla="*/ 2174 h 2933"/>
                <a:gd name="T54" fmla="*/ 1092 w 2740"/>
                <a:gd name="T55" fmla="*/ 2276 h 2933"/>
                <a:gd name="T56" fmla="*/ 1200 w 2740"/>
                <a:gd name="T57" fmla="*/ 2319 h 2933"/>
                <a:gd name="T58" fmla="*/ 1300 w 2740"/>
                <a:gd name="T59" fmla="*/ 2338 h 2933"/>
                <a:gd name="T60" fmla="*/ 1401 w 2740"/>
                <a:gd name="T61" fmla="*/ 2342 h 2933"/>
                <a:gd name="T62" fmla="*/ 1519 w 2740"/>
                <a:gd name="T63" fmla="*/ 2334 h 2933"/>
                <a:gd name="T64" fmla="*/ 1666 w 2740"/>
                <a:gd name="T65" fmla="*/ 2328 h 2933"/>
                <a:gd name="T66" fmla="*/ 2184 w 2740"/>
                <a:gd name="T67" fmla="*/ 2303 h 2933"/>
                <a:gd name="T68" fmla="*/ 1135 w 2740"/>
                <a:gd name="T69" fmla="*/ 2902 h 2933"/>
                <a:gd name="T70" fmla="*/ 1110 w 2740"/>
                <a:gd name="T71" fmla="*/ 2898 h 2933"/>
                <a:gd name="T72" fmla="*/ 1037 w 2740"/>
                <a:gd name="T73" fmla="*/ 2884 h 2933"/>
                <a:gd name="T74" fmla="*/ 928 w 2740"/>
                <a:gd name="T75" fmla="*/ 2851 h 2933"/>
                <a:gd name="T76" fmla="*/ 791 w 2740"/>
                <a:gd name="T77" fmla="*/ 2794 h 2933"/>
                <a:gd name="T78" fmla="*/ 638 w 2740"/>
                <a:gd name="T79" fmla="*/ 2706 h 2933"/>
                <a:gd name="T80" fmla="*/ 511 w 2740"/>
                <a:gd name="T81" fmla="*/ 2610 h 2933"/>
                <a:gd name="T82" fmla="*/ 421 w 2740"/>
                <a:gd name="T83" fmla="*/ 2526 h 2933"/>
                <a:gd name="T84" fmla="*/ 266 w 2740"/>
                <a:gd name="T85" fmla="*/ 2336 h 2933"/>
                <a:gd name="T86" fmla="*/ 145 w 2740"/>
                <a:gd name="T87" fmla="*/ 2129 h 2933"/>
                <a:gd name="T88" fmla="*/ 59 w 2740"/>
                <a:gd name="T89" fmla="*/ 1904 h 2933"/>
                <a:gd name="T90" fmla="*/ 10 w 2740"/>
                <a:gd name="T91" fmla="*/ 1667 h 2933"/>
                <a:gd name="T92" fmla="*/ 0 w 2740"/>
                <a:gd name="T93" fmla="*/ 1425 h 2933"/>
                <a:gd name="T94" fmla="*/ 29 w 2740"/>
                <a:gd name="T95" fmla="*/ 1182 h 2933"/>
                <a:gd name="T96" fmla="*/ 102 w 2740"/>
                <a:gd name="T97" fmla="*/ 941 h 2933"/>
                <a:gd name="T98" fmla="*/ 211 w 2740"/>
                <a:gd name="T99" fmla="*/ 718 h 2933"/>
                <a:gd name="T100" fmla="*/ 350 w 2740"/>
                <a:gd name="T101" fmla="*/ 527 h 2933"/>
                <a:gd name="T102" fmla="*/ 513 w 2740"/>
                <a:gd name="T103" fmla="*/ 362 h 2933"/>
                <a:gd name="T104" fmla="*/ 697 w 2740"/>
                <a:gd name="T105" fmla="*/ 225 h 2933"/>
                <a:gd name="T106" fmla="*/ 898 w 2740"/>
                <a:gd name="T107" fmla="*/ 122 h 2933"/>
                <a:gd name="T108" fmla="*/ 1114 w 2740"/>
                <a:gd name="T109" fmla="*/ 47 h 2933"/>
                <a:gd name="T110" fmla="*/ 1337 w 2740"/>
                <a:gd name="T111" fmla="*/ 8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0" h="2933">
                  <a:moveTo>
                    <a:pt x="1450" y="0"/>
                  </a:moveTo>
                  <a:lnTo>
                    <a:pt x="1566" y="2"/>
                  </a:lnTo>
                  <a:lnTo>
                    <a:pt x="1679" y="12"/>
                  </a:lnTo>
                  <a:lnTo>
                    <a:pt x="1795" y="34"/>
                  </a:lnTo>
                  <a:lnTo>
                    <a:pt x="1908" y="61"/>
                  </a:lnTo>
                  <a:lnTo>
                    <a:pt x="2020" y="100"/>
                  </a:lnTo>
                  <a:lnTo>
                    <a:pt x="2131" y="147"/>
                  </a:lnTo>
                  <a:lnTo>
                    <a:pt x="2188" y="180"/>
                  </a:lnTo>
                  <a:lnTo>
                    <a:pt x="2239" y="212"/>
                  </a:lnTo>
                  <a:lnTo>
                    <a:pt x="2284" y="243"/>
                  </a:lnTo>
                  <a:lnTo>
                    <a:pt x="2321" y="272"/>
                  </a:lnTo>
                  <a:lnTo>
                    <a:pt x="2353" y="298"/>
                  </a:lnTo>
                  <a:lnTo>
                    <a:pt x="2376" y="319"/>
                  </a:lnTo>
                  <a:lnTo>
                    <a:pt x="2394" y="335"/>
                  </a:lnTo>
                  <a:lnTo>
                    <a:pt x="2404" y="347"/>
                  </a:lnTo>
                  <a:lnTo>
                    <a:pt x="2407" y="351"/>
                  </a:lnTo>
                  <a:lnTo>
                    <a:pt x="2740" y="738"/>
                  </a:lnTo>
                  <a:lnTo>
                    <a:pt x="2566" y="1511"/>
                  </a:lnTo>
                  <a:lnTo>
                    <a:pt x="2308" y="1170"/>
                  </a:lnTo>
                  <a:lnTo>
                    <a:pt x="2270" y="1086"/>
                  </a:lnTo>
                  <a:lnTo>
                    <a:pt x="2225" y="1008"/>
                  </a:lnTo>
                  <a:lnTo>
                    <a:pt x="2171" y="934"/>
                  </a:lnTo>
                  <a:lnTo>
                    <a:pt x="2110" y="863"/>
                  </a:lnTo>
                  <a:lnTo>
                    <a:pt x="2039" y="801"/>
                  </a:lnTo>
                  <a:lnTo>
                    <a:pt x="1963" y="746"/>
                  </a:lnTo>
                  <a:lnTo>
                    <a:pt x="1879" y="697"/>
                  </a:lnTo>
                  <a:lnTo>
                    <a:pt x="1791" y="660"/>
                  </a:lnTo>
                  <a:lnTo>
                    <a:pt x="1701" y="630"/>
                  </a:lnTo>
                  <a:lnTo>
                    <a:pt x="1609" y="613"/>
                  </a:lnTo>
                  <a:lnTo>
                    <a:pt x="1517" y="605"/>
                  </a:lnTo>
                  <a:lnTo>
                    <a:pt x="1427" y="607"/>
                  </a:lnTo>
                  <a:lnTo>
                    <a:pt x="1337" y="619"/>
                  </a:lnTo>
                  <a:lnTo>
                    <a:pt x="1249" y="638"/>
                  </a:lnTo>
                  <a:lnTo>
                    <a:pt x="1163" y="666"/>
                  </a:lnTo>
                  <a:lnTo>
                    <a:pt x="1080" y="703"/>
                  </a:lnTo>
                  <a:lnTo>
                    <a:pt x="1002" y="750"/>
                  </a:lnTo>
                  <a:lnTo>
                    <a:pt x="928" y="802"/>
                  </a:lnTo>
                  <a:lnTo>
                    <a:pt x="859" y="865"/>
                  </a:lnTo>
                  <a:lnTo>
                    <a:pt x="799" y="934"/>
                  </a:lnTo>
                  <a:lnTo>
                    <a:pt x="742" y="1010"/>
                  </a:lnTo>
                  <a:lnTo>
                    <a:pt x="695" y="1094"/>
                  </a:lnTo>
                  <a:lnTo>
                    <a:pt x="658" y="1182"/>
                  </a:lnTo>
                  <a:lnTo>
                    <a:pt x="628" y="1272"/>
                  </a:lnTo>
                  <a:lnTo>
                    <a:pt x="611" y="1362"/>
                  </a:lnTo>
                  <a:lnTo>
                    <a:pt x="603" y="1454"/>
                  </a:lnTo>
                  <a:lnTo>
                    <a:pt x="605" y="1546"/>
                  </a:lnTo>
                  <a:lnTo>
                    <a:pt x="617" y="1636"/>
                  </a:lnTo>
                  <a:lnTo>
                    <a:pt x="636" y="1724"/>
                  </a:lnTo>
                  <a:lnTo>
                    <a:pt x="663" y="1810"/>
                  </a:lnTo>
                  <a:lnTo>
                    <a:pt x="701" y="1892"/>
                  </a:lnTo>
                  <a:lnTo>
                    <a:pt x="748" y="1970"/>
                  </a:lnTo>
                  <a:lnTo>
                    <a:pt x="800" y="2043"/>
                  </a:lnTo>
                  <a:lnTo>
                    <a:pt x="863" y="2111"/>
                  </a:lnTo>
                  <a:lnTo>
                    <a:pt x="932" y="2174"/>
                  </a:lnTo>
                  <a:lnTo>
                    <a:pt x="1008" y="2229"/>
                  </a:lnTo>
                  <a:lnTo>
                    <a:pt x="1092" y="2276"/>
                  </a:lnTo>
                  <a:lnTo>
                    <a:pt x="1147" y="2301"/>
                  </a:lnTo>
                  <a:lnTo>
                    <a:pt x="1200" y="2319"/>
                  </a:lnTo>
                  <a:lnTo>
                    <a:pt x="1249" y="2332"/>
                  </a:lnTo>
                  <a:lnTo>
                    <a:pt x="1300" y="2338"/>
                  </a:lnTo>
                  <a:lnTo>
                    <a:pt x="1349" y="2342"/>
                  </a:lnTo>
                  <a:lnTo>
                    <a:pt x="1401" y="2342"/>
                  </a:lnTo>
                  <a:lnTo>
                    <a:pt x="1458" y="2338"/>
                  </a:lnTo>
                  <a:lnTo>
                    <a:pt x="1519" y="2334"/>
                  </a:lnTo>
                  <a:lnTo>
                    <a:pt x="1587" y="2330"/>
                  </a:lnTo>
                  <a:lnTo>
                    <a:pt x="1666" y="2328"/>
                  </a:lnTo>
                  <a:lnTo>
                    <a:pt x="1752" y="2326"/>
                  </a:lnTo>
                  <a:lnTo>
                    <a:pt x="2184" y="2303"/>
                  </a:lnTo>
                  <a:lnTo>
                    <a:pt x="1646" y="2933"/>
                  </a:lnTo>
                  <a:lnTo>
                    <a:pt x="1135" y="2902"/>
                  </a:lnTo>
                  <a:lnTo>
                    <a:pt x="1129" y="2902"/>
                  </a:lnTo>
                  <a:lnTo>
                    <a:pt x="1110" y="2898"/>
                  </a:lnTo>
                  <a:lnTo>
                    <a:pt x="1078" y="2892"/>
                  </a:lnTo>
                  <a:lnTo>
                    <a:pt x="1037" y="2884"/>
                  </a:lnTo>
                  <a:lnTo>
                    <a:pt x="986" y="2870"/>
                  </a:lnTo>
                  <a:lnTo>
                    <a:pt x="928" y="2851"/>
                  </a:lnTo>
                  <a:lnTo>
                    <a:pt x="861" y="2827"/>
                  </a:lnTo>
                  <a:lnTo>
                    <a:pt x="791" y="2794"/>
                  </a:lnTo>
                  <a:lnTo>
                    <a:pt x="716" y="2755"/>
                  </a:lnTo>
                  <a:lnTo>
                    <a:pt x="638" y="2706"/>
                  </a:lnTo>
                  <a:lnTo>
                    <a:pt x="558" y="2647"/>
                  </a:lnTo>
                  <a:lnTo>
                    <a:pt x="511" y="2610"/>
                  </a:lnTo>
                  <a:lnTo>
                    <a:pt x="511" y="2610"/>
                  </a:lnTo>
                  <a:lnTo>
                    <a:pt x="421" y="2526"/>
                  </a:lnTo>
                  <a:lnTo>
                    <a:pt x="339" y="2434"/>
                  </a:lnTo>
                  <a:lnTo>
                    <a:pt x="266" y="2336"/>
                  </a:lnTo>
                  <a:lnTo>
                    <a:pt x="200" y="2235"/>
                  </a:lnTo>
                  <a:lnTo>
                    <a:pt x="145" y="2129"/>
                  </a:lnTo>
                  <a:lnTo>
                    <a:pt x="96" y="2017"/>
                  </a:lnTo>
                  <a:lnTo>
                    <a:pt x="59" y="1904"/>
                  </a:lnTo>
                  <a:lnTo>
                    <a:pt x="29" y="1787"/>
                  </a:lnTo>
                  <a:lnTo>
                    <a:pt x="10" y="1667"/>
                  </a:lnTo>
                  <a:lnTo>
                    <a:pt x="0" y="1546"/>
                  </a:lnTo>
                  <a:lnTo>
                    <a:pt x="0" y="1425"/>
                  </a:lnTo>
                  <a:lnTo>
                    <a:pt x="10" y="1303"/>
                  </a:lnTo>
                  <a:lnTo>
                    <a:pt x="29" y="1182"/>
                  </a:lnTo>
                  <a:lnTo>
                    <a:pt x="61" y="1061"/>
                  </a:lnTo>
                  <a:lnTo>
                    <a:pt x="102" y="941"/>
                  </a:lnTo>
                  <a:lnTo>
                    <a:pt x="155" y="824"/>
                  </a:lnTo>
                  <a:lnTo>
                    <a:pt x="211" y="718"/>
                  </a:lnTo>
                  <a:lnTo>
                    <a:pt x="278" y="619"/>
                  </a:lnTo>
                  <a:lnTo>
                    <a:pt x="350" y="527"/>
                  </a:lnTo>
                  <a:lnTo>
                    <a:pt x="429" y="441"/>
                  </a:lnTo>
                  <a:lnTo>
                    <a:pt x="513" y="362"/>
                  </a:lnTo>
                  <a:lnTo>
                    <a:pt x="603" y="290"/>
                  </a:lnTo>
                  <a:lnTo>
                    <a:pt x="697" y="225"/>
                  </a:lnTo>
                  <a:lnTo>
                    <a:pt x="797" y="171"/>
                  </a:lnTo>
                  <a:lnTo>
                    <a:pt x="898" y="122"/>
                  </a:lnTo>
                  <a:lnTo>
                    <a:pt x="1004" y="81"/>
                  </a:lnTo>
                  <a:lnTo>
                    <a:pt x="1114" y="47"/>
                  </a:lnTo>
                  <a:lnTo>
                    <a:pt x="1223" y="24"/>
                  </a:lnTo>
                  <a:lnTo>
                    <a:pt x="1337" y="8"/>
                  </a:lnTo>
                  <a:lnTo>
                    <a:pt x="1450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chemeClr val="accent6">
                    <a:lumMod val="75000"/>
                  </a:schemeClr>
                </a:gs>
                <a:gs pos="48000">
                  <a:schemeClr val="accent6"/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12793" y="2821636"/>
              <a:ext cx="429310" cy="405572"/>
              <a:chOff x="3592513" y="1063626"/>
              <a:chExt cx="4995863" cy="47196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3592513" y="3014663"/>
                <a:ext cx="2541588" cy="2744788"/>
              </a:xfrm>
              <a:custGeom>
                <a:avLst/>
                <a:gdLst>
                  <a:gd name="T0" fmla="*/ 0 w 3203"/>
                  <a:gd name="T1" fmla="*/ 0 h 3457"/>
                  <a:gd name="T2" fmla="*/ 3203 w 3203"/>
                  <a:gd name="T3" fmla="*/ 0 h 3457"/>
                  <a:gd name="T4" fmla="*/ 3203 w 3203"/>
                  <a:gd name="T5" fmla="*/ 342 h 3457"/>
                  <a:gd name="T6" fmla="*/ 2538 w 3203"/>
                  <a:gd name="T7" fmla="*/ 342 h 3457"/>
                  <a:gd name="T8" fmla="*/ 2538 w 3203"/>
                  <a:gd name="T9" fmla="*/ 3457 h 3457"/>
                  <a:gd name="T10" fmla="*/ 273 w 3203"/>
                  <a:gd name="T11" fmla="*/ 3457 h 3457"/>
                  <a:gd name="T12" fmla="*/ 273 w 3203"/>
                  <a:gd name="T13" fmla="*/ 342 h 3457"/>
                  <a:gd name="T14" fmla="*/ 0 w 3203"/>
                  <a:gd name="T15" fmla="*/ 342 h 3457"/>
                  <a:gd name="T16" fmla="*/ 0 w 3203"/>
                  <a:gd name="T17" fmla="*/ 0 h 3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3" h="3457">
                    <a:moveTo>
                      <a:pt x="0" y="0"/>
                    </a:moveTo>
                    <a:lnTo>
                      <a:pt x="3203" y="0"/>
                    </a:lnTo>
                    <a:lnTo>
                      <a:pt x="3203" y="342"/>
                    </a:lnTo>
                    <a:lnTo>
                      <a:pt x="2538" y="342"/>
                    </a:lnTo>
                    <a:lnTo>
                      <a:pt x="2538" y="3457"/>
                    </a:lnTo>
                    <a:lnTo>
                      <a:pt x="273" y="3457"/>
                    </a:lnTo>
                    <a:lnTo>
                      <a:pt x="273" y="342"/>
                    </a:lnTo>
                    <a:lnTo>
                      <a:pt x="0" y="3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5689600" y="2193926"/>
                <a:ext cx="2449513" cy="3568700"/>
              </a:xfrm>
              <a:custGeom>
                <a:avLst/>
                <a:gdLst>
                  <a:gd name="T0" fmla="*/ 2508 w 3086"/>
                  <a:gd name="T1" fmla="*/ 4 h 4496"/>
                  <a:gd name="T2" fmla="*/ 2599 w 3086"/>
                  <a:gd name="T3" fmla="*/ 23 h 4496"/>
                  <a:gd name="T4" fmla="*/ 2657 w 3086"/>
                  <a:gd name="T5" fmla="*/ 38 h 4496"/>
                  <a:gd name="T6" fmla="*/ 2720 w 3086"/>
                  <a:gd name="T7" fmla="*/ 63 h 4496"/>
                  <a:gd name="T8" fmla="*/ 2880 w 3086"/>
                  <a:gd name="T9" fmla="*/ 166 h 4496"/>
                  <a:gd name="T10" fmla="*/ 3008 w 3086"/>
                  <a:gd name="T11" fmla="*/ 309 h 4496"/>
                  <a:gd name="T12" fmla="*/ 3080 w 3086"/>
                  <a:gd name="T13" fmla="*/ 487 h 4496"/>
                  <a:gd name="T14" fmla="*/ 2914 w 3086"/>
                  <a:gd name="T15" fmla="*/ 2148 h 4496"/>
                  <a:gd name="T16" fmla="*/ 2857 w 3086"/>
                  <a:gd name="T17" fmla="*/ 2344 h 4496"/>
                  <a:gd name="T18" fmla="*/ 2737 w 3086"/>
                  <a:gd name="T19" fmla="*/ 2480 h 4496"/>
                  <a:gd name="T20" fmla="*/ 2555 w 3086"/>
                  <a:gd name="T21" fmla="*/ 2560 h 4496"/>
                  <a:gd name="T22" fmla="*/ 2315 w 3086"/>
                  <a:gd name="T23" fmla="*/ 2591 h 4496"/>
                  <a:gd name="T24" fmla="*/ 2219 w 3086"/>
                  <a:gd name="T25" fmla="*/ 2591 h 4496"/>
                  <a:gd name="T26" fmla="*/ 1965 w 3086"/>
                  <a:gd name="T27" fmla="*/ 2581 h 4496"/>
                  <a:gd name="T28" fmla="*/ 1709 w 3086"/>
                  <a:gd name="T29" fmla="*/ 2585 h 4496"/>
                  <a:gd name="T30" fmla="*/ 1478 w 3086"/>
                  <a:gd name="T31" fmla="*/ 2606 h 4496"/>
                  <a:gd name="T32" fmla="*/ 1291 w 3086"/>
                  <a:gd name="T33" fmla="*/ 2650 h 4496"/>
                  <a:gd name="T34" fmla="*/ 1173 w 3086"/>
                  <a:gd name="T35" fmla="*/ 2722 h 4496"/>
                  <a:gd name="T36" fmla="*/ 1106 w 3086"/>
                  <a:gd name="T37" fmla="*/ 2860 h 4496"/>
                  <a:gd name="T38" fmla="*/ 1018 w 3086"/>
                  <a:gd name="T39" fmla="*/ 3091 h 4496"/>
                  <a:gd name="T40" fmla="*/ 919 w 3086"/>
                  <a:gd name="T41" fmla="*/ 3391 h 4496"/>
                  <a:gd name="T42" fmla="*/ 812 w 3086"/>
                  <a:gd name="T43" fmla="*/ 3738 h 4496"/>
                  <a:gd name="T44" fmla="*/ 709 w 3086"/>
                  <a:gd name="T45" fmla="*/ 4110 h 4496"/>
                  <a:gd name="T46" fmla="*/ 628 w 3086"/>
                  <a:gd name="T47" fmla="*/ 4341 h 4496"/>
                  <a:gd name="T48" fmla="*/ 506 w 3086"/>
                  <a:gd name="T49" fmla="*/ 4454 h 4496"/>
                  <a:gd name="T50" fmla="*/ 344 w 3086"/>
                  <a:gd name="T51" fmla="*/ 4496 h 4496"/>
                  <a:gd name="T52" fmla="*/ 206 w 3086"/>
                  <a:gd name="T53" fmla="*/ 4467 h 4496"/>
                  <a:gd name="T54" fmla="*/ 78 w 3086"/>
                  <a:gd name="T55" fmla="*/ 4372 h 4496"/>
                  <a:gd name="T56" fmla="*/ 8 w 3086"/>
                  <a:gd name="T57" fmla="*/ 4231 h 4496"/>
                  <a:gd name="T58" fmla="*/ 10 w 3086"/>
                  <a:gd name="T59" fmla="*/ 4068 h 4496"/>
                  <a:gd name="T60" fmla="*/ 61 w 3086"/>
                  <a:gd name="T61" fmla="*/ 3872 h 4496"/>
                  <a:gd name="T62" fmla="*/ 132 w 3086"/>
                  <a:gd name="T63" fmla="*/ 3606 h 4496"/>
                  <a:gd name="T64" fmla="*/ 218 w 3086"/>
                  <a:gd name="T65" fmla="*/ 3299 h 4496"/>
                  <a:gd name="T66" fmla="*/ 313 w 3086"/>
                  <a:gd name="T67" fmla="*/ 2984 h 4496"/>
                  <a:gd name="T68" fmla="*/ 413 w 3086"/>
                  <a:gd name="T69" fmla="*/ 2686 h 4496"/>
                  <a:gd name="T70" fmla="*/ 508 w 3086"/>
                  <a:gd name="T71" fmla="*/ 2438 h 4496"/>
                  <a:gd name="T72" fmla="*/ 596 w 3086"/>
                  <a:gd name="T73" fmla="*/ 2266 h 4496"/>
                  <a:gd name="T74" fmla="*/ 741 w 3086"/>
                  <a:gd name="T75" fmla="*/ 2125 h 4496"/>
                  <a:gd name="T76" fmla="*/ 966 w 3086"/>
                  <a:gd name="T77" fmla="*/ 2020 h 4496"/>
                  <a:gd name="T78" fmla="*/ 1272 w 3086"/>
                  <a:gd name="T79" fmla="*/ 1951 h 4496"/>
                  <a:gd name="T80" fmla="*/ 1658 w 3086"/>
                  <a:gd name="T81" fmla="*/ 1917 h 4496"/>
                  <a:gd name="T82" fmla="*/ 1654 w 3086"/>
                  <a:gd name="T83" fmla="*/ 949 h 4496"/>
                  <a:gd name="T84" fmla="*/ 1295 w 3086"/>
                  <a:gd name="T85" fmla="*/ 991 h 4496"/>
                  <a:gd name="T86" fmla="*/ 867 w 3086"/>
                  <a:gd name="T87" fmla="*/ 981 h 4496"/>
                  <a:gd name="T88" fmla="*/ 384 w 3086"/>
                  <a:gd name="T89" fmla="*/ 911 h 4496"/>
                  <a:gd name="T90" fmla="*/ 237 w 3086"/>
                  <a:gd name="T91" fmla="*/ 838 h 4496"/>
                  <a:gd name="T92" fmla="*/ 151 w 3086"/>
                  <a:gd name="T93" fmla="*/ 708 h 4496"/>
                  <a:gd name="T94" fmla="*/ 140 w 3086"/>
                  <a:gd name="T95" fmla="*/ 546 h 4496"/>
                  <a:gd name="T96" fmla="*/ 212 w 3086"/>
                  <a:gd name="T97" fmla="*/ 399 h 4496"/>
                  <a:gd name="T98" fmla="*/ 342 w 3086"/>
                  <a:gd name="T99" fmla="*/ 311 h 4496"/>
                  <a:gd name="T100" fmla="*/ 504 w 3086"/>
                  <a:gd name="T101" fmla="*/ 302 h 4496"/>
                  <a:gd name="T102" fmla="*/ 976 w 3086"/>
                  <a:gd name="T103" fmla="*/ 367 h 4496"/>
                  <a:gd name="T104" fmla="*/ 1383 w 3086"/>
                  <a:gd name="T105" fmla="*/ 363 h 4496"/>
                  <a:gd name="T106" fmla="*/ 1727 w 3086"/>
                  <a:gd name="T107" fmla="*/ 292 h 4496"/>
                  <a:gd name="T108" fmla="*/ 2003 w 3086"/>
                  <a:gd name="T109" fmla="*/ 153 h 4496"/>
                  <a:gd name="T110" fmla="*/ 2038 w 3086"/>
                  <a:gd name="T111" fmla="*/ 130 h 4496"/>
                  <a:gd name="T112" fmla="*/ 2131 w 3086"/>
                  <a:gd name="T113" fmla="*/ 78 h 4496"/>
                  <a:gd name="T114" fmla="*/ 2259 w 3086"/>
                  <a:gd name="T115" fmla="*/ 27 h 4496"/>
                  <a:gd name="T116" fmla="*/ 2361 w 3086"/>
                  <a:gd name="T117" fmla="*/ 6 h 4496"/>
                  <a:gd name="T118" fmla="*/ 2433 w 3086"/>
                  <a:gd name="T119" fmla="*/ 0 h 4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86" h="4496">
                    <a:moveTo>
                      <a:pt x="2433" y="0"/>
                    </a:moveTo>
                    <a:lnTo>
                      <a:pt x="2469" y="0"/>
                    </a:lnTo>
                    <a:lnTo>
                      <a:pt x="2508" y="4"/>
                    </a:lnTo>
                    <a:lnTo>
                      <a:pt x="2538" y="10"/>
                    </a:lnTo>
                    <a:lnTo>
                      <a:pt x="2571" y="15"/>
                    </a:lnTo>
                    <a:lnTo>
                      <a:pt x="2599" y="23"/>
                    </a:lnTo>
                    <a:lnTo>
                      <a:pt x="2624" y="29"/>
                    </a:lnTo>
                    <a:lnTo>
                      <a:pt x="2643" y="34"/>
                    </a:lnTo>
                    <a:lnTo>
                      <a:pt x="2657" y="38"/>
                    </a:lnTo>
                    <a:lnTo>
                      <a:pt x="2662" y="40"/>
                    </a:lnTo>
                    <a:lnTo>
                      <a:pt x="2662" y="40"/>
                    </a:lnTo>
                    <a:lnTo>
                      <a:pt x="2720" y="63"/>
                    </a:lnTo>
                    <a:lnTo>
                      <a:pt x="2775" y="94"/>
                    </a:lnTo>
                    <a:lnTo>
                      <a:pt x="2828" y="126"/>
                    </a:lnTo>
                    <a:lnTo>
                      <a:pt x="2880" y="166"/>
                    </a:lnTo>
                    <a:lnTo>
                      <a:pt x="2928" y="208"/>
                    </a:lnTo>
                    <a:lnTo>
                      <a:pt x="2970" y="256"/>
                    </a:lnTo>
                    <a:lnTo>
                      <a:pt x="3008" y="309"/>
                    </a:lnTo>
                    <a:lnTo>
                      <a:pt x="3038" y="365"/>
                    </a:lnTo>
                    <a:lnTo>
                      <a:pt x="3063" y="424"/>
                    </a:lnTo>
                    <a:lnTo>
                      <a:pt x="3080" y="487"/>
                    </a:lnTo>
                    <a:lnTo>
                      <a:pt x="3086" y="554"/>
                    </a:lnTo>
                    <a:lnTo>
                      <a:pt x="3084" y="624"/>
                    </a:lnTo>
                    <a:lnTo>
                      <a:pt x="2914" y="2148"/>
                    </a:lnTo>
                    <a:lnTo>
                      <a:pt x="2903" y="2220"/>
                    </a:lnTo>
                    <a:lnTo>
                      <a:pt x="2884" y="2285"/>
                    </a:lnTo>
                    <a:lnTo>
                      <a:pt x="2857" y="2344"/>
                    </a:lnTo>
                    <a:lnTo>
                      <a:pt x="2825" y="2396"/>
                    </a:lnTo>
                    <a:lnTo>
                      <a:pt x="2784" y="2442"/>
                    </a:lnTo>
                    <a:lnTo>
                      <a:pt x="2737" y="2480"/>
                    </a:lnTo>
                    <a:lnTo>
                      <a:pt x="2683" y="2512"/>
                    </a:lnTo>
                    <a:lnTo>
                      <a:pt x="2622" y="2539"/>
                    </a:lnTo>
                    <a:lnTo>
                      <a:pt x="2555" y="2560"/>
                    </a:lnTo>
                    <a:lnTo>
                      <a:pt x="2483" y="2575"/>
                    </a:lnTo>
                    <a:lnTo>
                      <a:pt x="2401" y="2587"/>
                    </a:lnTo>
                    <a:lnTo>
                      <a:pt x="2315" y="2591"/>
                    </a:lnTo>
                    <a:lnTo>
                      <a:pt x="2221" y="2591"/>
                    </a:lnTo>
                    <a:lnTo>
                      <a:pt x="2221" y="2591"/>
                    </a:lnTo>
                    <a:lnTo>
                      <a:pt x="2219" y="2591"/>
                    </a:lnTo>
                    <a:lnTo>
                      <a:pt x="2135" y="2587"/>
                    </a:lnTo>
                    <a:lnTo>
                      <a:pt x="2051" y="2583"/>
                    </a:lnTo>
                    <a:lnTo>
                      <a:pt x="1965" y="2581"/>
                    </a:lnTo>
                    <a:lnTo>
                      <a:pt x="1877" y="2581"/>
                    </a:lnTo>
                    <a:lnTo>
                      <a:pt x="1793" y="2581"/>
                    </a:lnTo>
                    <a:lnTo>
                      <a:pt x="1709" y="2585"/>
                    </a:lnTo>
                    <a:lnTo>
                      <a:pt x="1629" y="2589"/>
                    </a:lnTo>
                    <a:lnTo>
                      <a:pt x="1551" y="2596"/>
                    </a:lnTo>
                    <a:lnTo>
                      <a:pt x="1478" y="2606"/>
                    </a:lnTo>
                    <a:lnTo>
                      <a:pt x="1409" y="2617"/>
                    </a:lnTo>
                    <a:lnTo>
                      <a:pt x="1346" y="2633"/>
                    </a:lnTo>
                    <a:lnTo>
                      <a:pt x="1291" y="2650"/>
                    </a:lnTo>
                    <a:lnTo>
                      <a:pt x="1243" y="2671"/>
                    </a:lnTo>
                    <a:lnTo>
                      <a:pt x="1203" y="2696"/>
                    </a:lnTo>
                    <a:lnTo>
                      <a:pt x="1173" y="2722"/>
                    </a:lnTo>
                    <a:lnTo>
                      <a:pt x="1152" y="2755"/>
                    </a:lnTo>
                    <a:lnTo>
                      <a:pt x="1131" y="2801"/>
                    </a:lnTo>
                    <a:lnTo>
                      <a:pt x="1106" y="2860"/>
                    </a:lnTo>
                    <a:lnTo>
                      <a:pt x="1079" y="2927"/>
                    </a:lnTo>
                    <a:lnTo>
                      <a:pt x="1050" y="3005"/>
                    </a:lnTo>
                    <a:lnTo>
                      <a:pt x="1018" y="3091"/>
                    </a:lnTo>
                    <a:lnTo>
                      <a:pt x="986" y="3184"/>
                    </a:lnTo>
                    <a:lnTo>
                      <a:pt x="953" y="3284"/>
                    </a:lnTo>
                    <a:lnTo>
                      <a:pt x="919" y="3391"/>
                    </a:lnTo>
                    <a:lnTo>
                      <a:pt x="882" y="3503"/>
                    </a:lnTo>
                    <a:lnTo>
                      <a:pt x="848" y="3620"/>
                    </a:lnTo>
                    <a:lnTo>
                      <a:pt x="812" y="3738"/>
                    </a:lnTo>
                    <a:lnTo>
                      <a:pt x="775" y="3860"/>
                    </a:lnTo>
                    <a:lnTo>
                      <a:pt x="741" y="3984"/>
                    </a:lnTo>
                    <a:lnTo>
                      <a:pt x="709" y="4110"/>
                    </a:lnTo>
                    <a:lnTo>
                      <a:pt x="676" y="4236"/>
                    </a:lnTo>
                    <a:lnTo>
                      <a:pt x="657" y="4292"/>
                    </a:lnTo>
                    <a:lnTo>
                      <a:pt x="628" y="4341"/>
                    </a:lnTo>
                    <a:lnTo>
                      <a:pt x="594" y="4387"/>
                    </a:lnTo>
                    <a:lnTo>
                      <a:pt x="552" y="4423"/>
                    </a:lnTo>
                    <a:lnTo>
                      <a:pt x="506" y="4454"/>
                    </a:lnTo>
                    <a:lnTo>
                      <a:pt x="455" y="4477"/>
                    </a:lnTo>
                    <a:lnTo>
                      <a:pt x="399" y="4490"/>
                    </a:lnTo>
                    <a:lnTo>
                      <a:pt x="344" y="4496"/>
                    </a:lnTo>
                    <a:lnTo>
                      <a:pt x="302" y="4492"/>
                    </a:lnTo>
                    <a:lnTo>
                      <a:pt x="260" y="4485"/>
                    </a:lnTo>
                    <a:lnTo>
                      <a:pt x="206" y="4467"/>
                    </a:lnTo>
                    <a:lnTo>
                      <a:pt x="159" y="4441"/>
                    </a:lnTo>
                    <a:lnTo>
                      <a:pt x="115" y="4408"/>
                    </a:lnTo>
                    <a:lnTo>
                      <a:pt x="78" y="4372"/>
                    </a:lnTo>
                    <a:lnTo>
                      <a:pt x="48" y="4328"/>
                    </a:lnTo>
                    <a:lnTo>
                      <a:pt x="25" y="4280"/>
                    </a:lnTo>
                    <a:lnTo>
                      <a:pt x="8" y="4231"/>
                    </a:lnTo>
                    <a:lnTo>
                      <a:pt x="0" y="4177"/>
                    </a:lnTo>
                    <a:lnTo>
                      <a:pt x="0" y="4124"/>
                    </a:lnTo>
                    <a:lnTo>
                      <a:pt x="10" y="4068"/>
                    </a:lnTo>
                    <a:lnTo>
                      <a:pt x="25" y="4013"/>
                    </a:lnTo>
                    <a:lnTo>
                      <a:pt x="42" y="3946"/>
                    </a:lnTo>
                    <a:lnTo>
                      <a:pt x="61" y="3872"/>
                    </a:lnTo>
                    <a:lnTo>
                      <a:pt x="82" y="3790"/>
                    </a:lnTo>
                    <a:lnTo>
                      <a:pt x="107" y="3700"/>
                    </a:lnTo>
                    <a:lnTo>
                      <a:pt x="132" y="3606"/>
                    </a:lnTo>
                    <a:lnTo>
                      <a:pt x="159" y="3507"/>
                    </a:lnTo>
                    <a:lnTo>
                      <a:pt x="189" y="3404"/>
                    </a:lnTo>
                    <a:lnTo>
                      <a:pt x="218" y="3299"/>
                    </a:lnTo>
                    <a:lnTo>
                      <a:pt x="250" y="3194"/>
                    </a:lnTo>
                    <a:lnTo>
                      <a:pt x="281" y="3089"/>
                    </a:lnTo>
                    <a:lnTo>
                      <a:pt x="313" y="2984"/>
                    </a:lnTo>
                    <a:lnTo>
                      <a:pt x="346" y="2881"/>
                    </a:lnTo>
                    <a:lnTo>
                      <a:pt x="380" y="2782"/>
                    </a:lnTo>
                    <a:lnTo>
                      <a:pt x="413" y="2686"/>
                    </a:lnTo>
                    <a:lnTo>
                      <a:pt x="445" y="2596"/>
                    </a:lnTo>
                    <a:lnTo>
                      <a:pt x="478" y="2512"/>
                    </a:lnTo>
                    <a:lnTo>
                      <a:pt x="508" y="2438"/>
                    </a:lnTo>
                    <a:lnTo>
                      <a:pt x="539" y="2369"/>
                    </a:lnTo>
                    <a:lnTo>
                      <a:pt x="567" y="2312"/>
                    </a:lnTo>
                    <a:lnTo>
                      <a:pt x="596" y="2266"/>
                    </a:lnTo>
                    <a:lnTo>
                      <a:pt x="634" y="2215"/>
                    </a:lnTo>
                    <a:lnTo>
                      <a:pt x="684" y="2167"/>
                    </a:lnTo>
                    <a:lnTo>
                      <a:pt x="741" y="2125"/>
                    </a:lnTo>
                    <a:lnTo>
                      <a:pt x="808" y="2085"/>
                    </a:lnTo>
                    <a:lnTo>
                      <a:pt x="882" y="2050"/>
                    </a:lnTo>
                    <a:lnTo>
                      <a:pt x="966" y="2020"/>
                    </a:lnTo>
                    <a:lnTo>
                      <a:pt x="1060" y="1993"/>
                    </a:lnTo>
                    <a:lnTo>
                      <a:pt x="1161" y="1970"/>
                    </a:lnTo>
                    <a:lnTo>
                      <a:pt x="1272" y="1951"/>
                    </a:lnTo>
                    <a:lnTo>
                      <a:pt x="1392" y="1936"/>
                    </a:lnTo>
                    <a:lnTo>
                      <a:pt x="1520" y="1924"/>
                    </a:lnTo>
                    <a:lnTo>
                      <a:pt x="1658" y="1917"/>
                    </a:lnTo>
                    <a:lnTo>
                      <a:pt x="1765" y="945"/>
                    </a:lnTo>
                    <a:lnTo>
                      <a:pt x="1767" y="924"/>
                    </a:lnTo>
                    <a:lnTo>
                      <a:pt x="1654" y="949"/>
                    </a:lnTo>
                    <a:lnTo>
                      <a:pt x="1539" y="970"/>
                    </a:lnTo>
                    <a:lnTo>
                      <a:pt x="1419" y="983"/>
                    </a:lnTo>
                    <a:lnTo>
                      <a:pt x="1295" y="991"/>
                    </a:lnTo>
                    <a:lnTo>
                      <a:pt x="1167" y="995"/>
                    </a:lnTo>
                    <a:lnTo>
                      <a:pt x="1020" y="991"/>
                    </a:lnTo>
                    <a:lnTo>
                      <a:pt x="867" y="981"/>
                    </a:lnTo>
                    <a:lnTo>
                      <a:pt x="711" y="964"/>
                    </a:lnTo>
                    <a:lnTo>
                      <a:pt x="550" y="941"/>
                    </a:lnTo>
                    <a:lnTo>
                      <a:pt x="384" y="911"/>
                    </a:lnTo>
                    <a:lnTo>
                      <a:pt x="331" y="895"/>
                    </a:lnTo>
                    <a:lnTo>
                      <a:pt x="281" y="871"/>
                    </a:lnTo>
                    <a:lnTo>
                      <a:pt x="237" y="838"/>
                    </a:lnTo>
                    <a:lnTo>
                      <a:pt x="201" y="800"/>
                    </a:lnTo>
                    <a:lnTo>
                      <a:pt x="172" y="756"/>
                    </a:lnTo>
                    <a:lnTo>
                      <a:pt x="151" y="708"/>
                    </a:lnTo>
                    <a:lnTo>
                      <a:pt x="138" y="655"/>
                    </a:lnTo>
                    <a:lnTo>
                      <a:pt x="134" y="601"/>
                    </a:lnTo>
                    <a:lnTo>
                      <a:pt x="140" y="546"/>
                    </a:lnTo>
                    <a:lnTo>
                      <a:pt x="155" y="493"/>
                    </a:lnTo>
                    <a:lnTo>
                      <a:pt x="180" y="443"/>
                    </a:lnTo>
                    <a:lnTo>
                      <a:pt x="212" y="399"/>
                    </a:lnTo>
                    <a:lnTo>
                      <a:pt x="250" y="363"/>
                    </a:lnTo>
                    <a:lnTo>
                      <a:pt x="294" y="334"/>
                    </a:lnTo>
                    <a:lnTo>
                      <a:pt x="342" y="311"/>
                    </a:lnTo>
                    <a:lnTo>
                      <a:pt x="395" y="300"/>
                    </a:lnTo>
                    <a:lnTo>
                      <a:pt x="449" y="296"/>
                    </a:lnTo>
                    <a:lnTo>
                      <a:pt x="504" y="302"/>
                    </a:lnTo>
                    <a:lnTo>
                      <a:pt x="669" y="330"/>
                    </a:lnTo>
                    <a:lnTo>
                      <a:pt x="825" y="353"/>
                    </a:lnTo>
                    <a:lnTo>
                      <a:pt x="976" y="367"/>
                    </a:lnTo>
                    <a:lnTo>
                      <a:pt x="1119" y="372"/>
                    </a:lnTo>
                    <a:lnTo>
                      <a:pt x="1255" y="372"/>
                    </a:lnTo>
                    <a:lnTo>
                      <a:pt x="1383" y="363"/>
                    </a:lnTo>
                    <a:lnTo>
                      <a:pt x="1505" y="348"/>
                    </a:lnTo>
                    <a:lnTo>
                      <a:pt x="1620" y="323"/>
                    </a:lnTo>
                    <a:lnTo>
                      <a:pt x="1727" y="292"/>
                    </a:lnTo>
                    <a:lnTo>
                      <a:pt x="1826" y="254"/>
                    </a:lnTo>
                    <a:lnTo>
                      <a:pt x="1917" y="206"/>
                    </a:lnTo>
                    <a:lnTo>
                      <a:pt x="2003" y="153"/>
                    </a:lnTo>
                    <a:lnTo>
                      <a:pt x="2007" y="149"/>
                    </a:lnTo>
                    <a:lnTo>
                      <a:pt x="2019" y="141"/>
                    </a:lnTo>
                    <a:lnTo>
                      <a:pt x="2038" y="130"/>
                    </a:lnTo>
                    <a:lnTo>
                      <a:pt x="2065" y="115"/>
                    </a:lnTo>
                    <a:lnTo>
                      <a:pt x="2095" y="97"/>
                    </a:lnTo>
                    <a:lnTo>
                      <a:pt x="2131" y="78"/>
                    </a:lnTo>
                    <a:lnTo>
                      <a:pt x="2171" y="59"/>
                    </a:lnTo>
                    <a:lnTo>
                      <a:pt x="2213" y="42"/>
                    </a:lnTo>
                    <a:lnTo>
                      <a:pt x="2259" y="27"/>
                    </a:lnTo>
                    <a:lnTo>
                      <a:pt x="2307" y="15"/>
                    </a:lnTo>
                    <a:lnTo>
                      <a:pt x="2355" y="8"/>
                    </a:lnTo>
                    <a:lnTo>
                      <a:pt x="2361" y="6"/>
                    </a:lnTo>
                    <a:lnTo>
                      <a:pt x="2378" y="4"/>
                    </a:lnTo>
                    <a:lnTo>
                      <a:pt x="2403" y="2"/>
                    </a:lnTo>
                    <a:lnTo>
                      <a:pt x="2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7062788" y="1063626"/>
                <a:ext cx="1103313" cy="1103313"/>
              </a:xfrm>
              <a:custGeom>
                <a:avLst/>
                <a:gdLst>
                  <a:gd name="T0" fmla="*/ 695 w 1391"/>
                  <a:gd name="T1" fmla="*/ 0 h 1390"/>
                  <a:gd name="T2" fmla="*/ 781 w 1391"/>
                  <a:gd name="T3" fmla="*/ 6 h 1390"/>
                  <a:gd name="T4" fmla="*/ 865 w 1391"/>
                  <a:gd name="T5" fmla="*/ 21 h 1390"/>
                  <a:gd name="T6" fmla="*/ 946 w 1391"/>
                  <a:gd name="T7" fmla="*/ 46 h 1390"/>
                  <a:gd name="T8" fmla="*/ 1022 w 1391"/>
                  <a:gd name="T9" fmla="*/ 80 h 1390"/>
                  <a:gd name="T10" fmla="*/ 1093 w 1391"/>
                  <a:gd name="T11" fmla="*/ 124 h 1390"/>
                  <a:gd name="T12" fmla="*/ 1156 w 1391"/>
                  <a:gd name="T13" fmla="*/ 176 h 1390"/>
                  <a:gd name="T14" fmla="*/ 1215 w 1391"/>
                  <a:gd name="T15" fmla="*/ 233 h 1390"/>
                  <a:gd name="T16" fmla="*/ 1265 w 1391"/>
                  <a:gd name="T17" fmla="*/ 298 h 1390"/>
                  <a:gd name="T18" fmla="*/ 1308 w 1391"/>
                  <a:gd name="T19" fmla="*/ 368 h 1390"/>
                  <a:gd name="T20" fmla="*/ 1343 w 1391"/>
                  <a:gd name="T21" fmla="*/ 443 h 1390"/>
                  <a:gd name="T22" fmla="*/ 1368 w 1391"/>
                  <a:gd name="T23" fmla="*/ 523 h 1390"/>
                  <a:gd name="T24" fmla="*/ 1385 w 1391"/>
                  <a:gd name="T25" fmla="*/ 607 h 1390"/>
                  <a:gd name="T26" fmla="*/ 1391 w 1391"/>
                  <a:gd name="T27" fmla="*/ 695 h 1390"/>
                  <a:gd name="T28" fmla="*/ 1385 w 1391"/>
                  <a:gd name="T29" fmla="*/ 781 h 1390"/>
                  <a:gd name="T30" fmla="*/ 1368 w 1391"/>
                  <a:gd name="T31" fmla="*/ 865 h 1390"/>
                  <a:gd name="T32" fmla="*/ 1343 w 1391"/>
                  <a:gd name="T33" fmla="*/ 945 h 1390"/>
                  <a:gd name="T34" fmla="*/ 1308 w 1391"/>
                  <a:gd name="T35" fmla="*/ 1021 h 1390"/>
                  <a:gd name="T36" fmla="*/ 1265 w 1391"/>
                  <a:gd name="T37" fmla="*/ 1092 h 1390"/>
                  <a:gd name="T38" fmla="*/ 1215 w 1391"/>
                  <a:gd name="T39" fmla="*/ 1155 h 1390"/>
                  <a:gd name="T40" fmla="*/ 1156 w 1391"/>
                  <a:gd name="T41" fmla="*/ 1214 h 1390"/>
                  <a:gd name="T42" fmla="*/ 1093 w 1391"/>
                  <a:gd name="T43" fmla="*/ 1264 h 1390"/>
                  <a:gd name="T44" fmla="*/ 1022 w 1391"/>
                  <a:gd name="T45" fmla="*/ 1308 h 1390"/>
                  <a:gd name="T46" fmla="*/ 946 w 1391"/>
                  <a:gd name="T47" fmla="*/ 1342 h 1390"/>
                  <a:gd name="T48" fmla="*/ 865 w 1391"/>
                  <a:gd name="T49" fmla="*/ 1367 h 1390"/>
                  <a:gd name="T50" fmla="*/ 781 w 1391"/>
                  <a:gd name="T51" fmla="*/ 1384 h 1390"/>
                  <a:gd name="T52" fmla="*/ 695 w 1391"/>
                  <a:gd name="T53" fmla="*/ 1390 h 1390"/>
                  <a:gd name="T54" fmla="*/ 608 w 1391"/>
                  <a:gd name="T55" fmla="*/ 1384 h 1390"/>
                  <a:gd name="T56" fmla="*/ 524 w 1391"/>
                  <a:gd name="T57" fmla="*/ 1367 h 1390"/>
                  <a:gd name="T58" fmla="*/ 443 w 1391"/>
                  <a:gd name="T59" fmla="*/ 1342 h 1390"/>
                  <a:gd name="T60" fmla="*/ 369 w 1391"/>
                  <a:gd name="T61" fmla="*/ 1308 h 1390"/>
                  <a:gd name="T62" fmla="*/ 298 w 1391"/>
                  <a:gd name="T63" fmla="*/ 1264 h 1390"/>
                  <a:gd name="T64" fmla="*/ 233 w 1391"/>
                  <a:gd name="T65" fmla="*/ 1214 h 1390"/>
                  <a:gd name="T66" fmla="*/ 176 w 1391"/>
                  <a:gd name="T67" fmla="*/ 1155 h 1390"/>
                  <a:gd name="T68" fmla="*/ 124 w 1391"/>
                  <a:gd name="T69" fmla="*/ 1092 h 1390"/>
                  <a:gd name="T70" fmla="*/ 81 w 1391"/>
                  <a:gd name="T71" fmla="*/ 1021 h 1390"/>
                  <a:gd name="T72" fmla="*/ 46 w 1391"/>
                  <a:gd name="T73" fmla="*/ 945 h 1390"/>
                  <a:gd name="T74" fmla="*/ 21 w 1391"/>
                  <a:gd name="T75" fmla="*/ 865 h 1390"/>
                  <a:gd name="T76" fmla="*/ 6 w 1391"/>
                  <a:gd name="T77" fmla="*/ 781 h 1390"/>
                  <a:gd name="T78" fmla="*/ 0 w 1391"/>
                  <a:gd name="T79" fmla="*/ 695 h 1390"/>
                  <a:gd name="T80" fmla="*/ 6 w 1391"/>
                  <a:gd name="T81" fmla="*/ 607 h 1390"/>
                  <a:gd name="T82" fmla="*/ 21 w 1391"/>
                  <a:gd name="T83" fmla="*/ 523 h 1390"/>
                  <a:gd name="T84" fmla="*/ 46 w 1391"/>
                  <a:gd name="T85" fmla="*/ 443 h 1390"/>
                  <a:gd name="T86" fmla="*/ 81 w 1391"/>
                  <a:gd name="T87" fmla="*/ 368 h 1390"/>
                  <a:gd name="T88" fmla="*/ 124 w 1391"/>
                  <a:gd name="T89" fmla="*/ 298 h 1390"/>
                  <a:gd name="T90" fmla="*/ 176 w 1391"/>
                  <a:gd name="T91" fmla="*/ 233 h 1390"/>
                  <a:gd name="T92" fmla="*/ 233 w 1391"/>
                  <a:gd name="T93" fmla="*/ 176 h 1390"/>
                  <a:gd name="T94" fmla="*/ 298 w 1391"/>
                  <a:gd name="T95" fmla="*/ 124 h 1390"/>
                  <a:gd name="T96" fmla="*/ 369 w 1391"/>
                  <a:gd name="T97" fmla="*/ 80 h 1390"/>
                  <a:gd name="T98" fmla="*/ 443 w 1391"/>
                  <a:gd name="T99" fmla="*/ 46 h 1390"/>
                  <a:gd name="T100" fmla="*/ 524 w 1391"/>
                  <a:gd name="T101" fmla="*/ 21 h 1390"/>
                  <a:gd name="T102" fmla="*/ 608 w 1391"/>
                  <a:gd name="T103" fmla="*/ 6 h 1390"/>
                  <a:gd name="T104" fmla="*/ 695 w 1391"/>
                  <a:gd name="T105" fmla="*/ 0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91" h="1390">
                    <a:moveTo>
                      <a:pt x="695" y="0"/>
                    </a:moveTo>
                    <a:lnTo>
                      <a:pt x="781" y="6"/>
                    </a:lnTo>
                    <a:lnTo>
                      <a:pt x="865" y="21"/>
                    </a:lnTo>
                    <a:lnTo>
                      <a:pt x="946" y="46"/>
                    </a:lnTo>
                    <a:lnTo>
                      <a:pt x="1022" y="80"/>
                    </a:lnTo>
                    <a:lnTo>
                      <a:pt x="1093" y="124"/>
                    </a:lnTo>
                    <a:lnTo>
                      <a:pt x="1156" y="176"/>
                    </a:lnTo>
                    <a:lnTo>
                      <a:pt x="1215" y="233"/>
                    </a:lnTo>
                    <a:lnTo>
                      <a:pt x="1265" y="298"/>
                    </a:lnTo>
                    <a:lnTo>
                      <a:pt x="1308" y="368"/>
                    </a:lnTo>
                    <a:lnTo>
                      <a:pt x="1343" y="443"/>
                    </a:lnTo>
                    <a:lnTo>
                      <a:pt x="1368" y="523"/>
                    </a:lnTo>
                    <a:lnTo>
                      <a:pt x="1385" y="607"/>
                    </a:lnTo>
                    <a:lnTo>
                      <a:pt x="1391" y="695"/>
                    </a:lnTo>
                    <a:lnTo>
                      <a:pt x="1385" y="781"/>
                    </a:lnTo>
                    <a:lnTo>
                      <a:pt x="1368" y="865"/>
                    </a:lnTo>
                    <a:lnTo>
                      <a:pt x="1343" y="945"/>
                    </a:lnTo>
                    <a:lnTo>
                      <a:pt x="1308" y="1021"/>
                    </a:lnTo>
                    <a:lnTo>
                      <a:pt x="1265" y="1092"/>
                    </a:lnTo>
                    <a:lnTo>
                      <a:pt x="1215" y="1155"/>
                    </a:lnTo>
                    <a:lnTo>
                      <a:pt x="1156" y="1214"/>
                    </a:lnTo>
                    <a:lnTo>
                      <a:pt x="1093" y="1264"/>
                    </a:lnTo>
                    <a:lnTo>
                      <a:pt x="1022" y="1308"/>
                    </a:lnTo>
                    <a:lnTo>
                      <a:pt x="946" y="1342"/>
                    </a:lnTo>
                    <a:lnTo>
                      <a:pt x="865" y="1367"/>
                    </a:lnTo>
                    <a:lnTo>
                      <a:pt x="781" y="1384"/>
                    </a:lnTo>
                    <a:lnTo>
                      <a:pt x="695" y="1390"/>
                    </a:lnTo>
                    <a:lnTo>
                      <a:pt x="608" y="1384"/>
                    </a:lnTo>
                    <a:lnTo>
                      <a:pt x="524" y="1367"/>
                    </a:lnTo>
                    <a:lnTo>
                      <a:pt x="443" y="1342"/>
                    </a:lnTo>
                    <a:lnTo>
                      <a:pt x="369" y="1308"/>
                    </a:lnTo>
                    <a:lnTo>
                      <a:pt x="298" y="1264"/>
                    </a:lnTo>
                    <a:lnTo>
                      <a:pt x="233" y="1214"/>
                    </a:lnTo>
                    <a:lnTo>
                      <a:pt x="176" y="1155"/>
                    </a:lnTo>
                    <a:lnTo>
                      <a:pt x="124" y="1092"/>
                    </a:lnTo>
                    <a:lnTo>
                      <a:pt x="81" y="1021"/>
                    </a:lnTo>
                    <a:lnTo>
                      <a:pt x="46" y="945"/>
                    </a:lnTo>
                    <a:lnTo>
                      <a:pt x="21" y="865"/>
                    </a:lnTo>
                    <a:lnTo>
                      <a:pt x="6" y="781"/>
                    </a:lnTo>
                    <a:lnTo>
                      <a:pt x="0" y="695"/>
                    </a:lnTo>
                    <a:lnTo>
                      <a:pt x="6" y="607"/>
                    </a:lnTo>
                    <a:lnTo>
                      <a:pt x="21" y="523"/>
                    </a:lnTo>
                    <a:lnTo>
                      <a:pt x="46" y="443"/>
                    </a:lnTo>
                    <a:lnTo>
                      <a:pt x="81" y="368"/>
                    </a:lnTo>
                    <a:lnTo>
                      <a:pt x="124" y="298"/>
                    </a:lnTo>
                    <a:lnTo>
                      <a:pt x="176" y="233"/>
                    </a:lnTo>
                    <a:lnTo>
                      <a:pt x="233" y="176"/>
                    </a:lnTo>
                    <a:lnTo>
                      <a:pt x="298" y="124"/>
                    </a:lnTo>
                    <a:lnTo>
                      <a:pt x="369" y="80"/>
                    </a:lnTo>
                    <a:lnTo>
                      <a:pt x="443" y="46"/>
                    </a:lnTo>
                    <a:lnTo>
                      <a:pt x="524" y="21"/>
                    </a:lnTo>
                    <a:lnTo>
                      <a:pt x="608" y="6"/>
                    </a:lnTo>
                    <a:lnTo>
                      <a:pt x="6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7011988" y="2746376"/>
                <a:ext cx="1576388" cy="3036888"/>
              </a:xfrm>
              <a:custGeom>
                <a:avLst/>
                <a:gdLst>
                  <a:gd name="T0" fmla="*/ 1967 w 1986"/>
                  <a:gd name="T1" fmla="*/ 0 h 3828"/>
                  <a:gd name="T2" fmla="*/ 1983 w 1986"/>
                  <a:gd name="T3" fmla="*/ 11 h 3828"/>
                  <a:gd name="T4" fmla="*/ 1893 w 1986"/>
                  <a:gd name="T5" fmla="*/ 1222 h 3828"/>
                  <a:gd name="T6" fmla="*/ 1864 w 1986"/>
                  <a:gd name="T7" fmla="*/ 1466 h 3828"/>
                  <a:gd name="T8" fmla="*/ 1816 w 1986"/>
                  <a:gd name="T9" fmla="*/ 1705 h 3828"/>
                  <a:gd name="T10" fmla="*/ 1746 w 1986"/>
                  <a:gd name="T11" fmla="*/ 1926 h 3828"/>
                  <a:gd name="T12" fmla="*/ 1645 w 1986"/>
                  <a:gd name="T13" fmla="*/ 2119 h 3828"/>
                  <a:gd name="T14" fmla="*/ 1505 w 1986"/>
                  <a:gd name="T15" fmla="*/ 2272 h 3828"/>
                  <a:gd name="T16" fmla="*/ 1322 w 1986"/>
                  <a:gd name="T17" fmla="*/ 2375 h 3828"/>
                  <a:gd name="T18" fmla="*/ 1087 w 1986"/>
                  <a:gd name="T19" fmla="*/ 2417 h 3828"/>
                  <a:gd name="T20" fmla="*/ 1350 w 1986"/>
                  <a:gd name="T21" fmla="*/ 3318 h 3828"/>
                  <a:gd name="T22" fmla="*/ 1538 w 1986"/>
                  <a:gd name="T23" fmla="*/ 3392 h 3828"/>
                  <a:gd name="T24" fmla="*/ 1677 w 1986"/>
                  <a:gd name="T25" fmla="*/ 3538 h 3828"/>
                  <a:gd name="T26" fmla="*/ 1750 w 1986"/>
                  <a:gd name="T27" fmla="*/ 3730 h 3828"/>
                  <a:gd name="T28" fmla="*/ 1750 w 1986"/>
                  <a:gd name="T29" fmla="*/ 3816 h 3828"/>
                  <a:gd name="T30" fmla="*/ 1729 w 1986"/>
                  <a:gd name="T31" fmla="*/ 3828 h 3828"/>
                  <a:gd name="T32" fmla="*/ 1467 w 1986"/>
                  <a:gd name="T33" fmla="*/ 3822 h 3828"/>
                  <a:gd name="T34" fmla="*/ 1457 w 1986"/>
                  <a:gd name="T35" fmla="*/ 3803 h 3828"/>
                  <a:gd name="T36" fmla="*/ 1417 w 1986"/>
                  <a:gd name="T37" fmla="*/ 3690 h 3828"/>
                  <a:gd name="T38" fmla="*/ 1322 w 1986"/>
                  <a:gd name="T39" fmla="*/ 3627 h 3828"/>
                  <a:gd name="T40" fmla="*/ 432 w 1986"/>
                  <a:gd name="T41" fmla="*/ 3627 h 3828"/>
                  <a:gd name="T42" fmla="*/ 334 w 1986"/>
                  <a:gd name="T43" fmla="*/ 3690 h 3828"/>
                  <a:gd name="T44" fmla="*/ 296 w 1986"/>
                  <a:gd name="T45" fmla="*/ 3803 h 3828"/>
                  <a:gd name="T46" fmla="*/ 285 w 1986"/>
                  <a:gd name="T47" fmla="*/ 3822 h 3828"/>
                  <a:gd name="T48" fmla="*/ 25 w 1986"/>
                  <a:gd name="T49" fmla="*/ 3828 h 3828"/>
                  <a:gd name="T50" fmla="*/ 4 w 1986"/>
                  <a:gd name="T51" fmla="*/ 3816 h 3828"/>
                  <a:gd name="T52" fmla="*/ 4 w 1986"/>
                  <a:gd name="T53" fmla="*/ 3730 h 3828"/>
                  <a:gd name="T54" fmla="*/ 77 w 1986"/>
                  <a:gd name="T55" fmla="*/ 3538 h 3828"/>
                  <a:gd name="T56" fmla="*/ 216 w 1986"/>
                  <a:gd name="T57" fmla="*/ 3392 h 3828"/>
                  <a:gd name="T58" fmla="*/ 403 w 1986"/>
                  <a:gd name="T59" fmla="*/ 3318 h 3828"/>
                  <a:gd name="T60" fmla="*/ 667 w 1986"/>
                  <a:gd name="T61" fmla="*/ 2461 h 3828"/>
                  <a:gd name="T62" fmla="*/ 29 w 1986"/>
                  <a:gd name="T63" fmla="*/ 2457 h 3828"/>
                  <a:gd name="T64" fmla="*/ 19 w 1986"/>
                  <a:gd name="T65" fmla="*/ 2436 h 3828"/>
                  <a:gd name="T66" fmla="*/ 23 w 1986"/>
                  <a:gd name="T67" fmla="*/ 2054 h 3828"/>
                  <a:gd name="T68" fmla="*/ 38 w 1986"/>
                  <a:gd name="T69" fmla="*/ 2043 h 3828"/>
                  <a:gd name="T70" fmla="*/ 71 w 1986"/>
                  <a:gd name="T71" fmla="*/ 2043 h 3828"/>
                  <a:gd name="T72" fmla="*/ 186 w 1986"/>
                  <a:gd name="T73" fmla="*/ 2043 h 3828"/>
                  <a:gd name="T74" fmla="*/ 354 w 1986"/>
                  <a:gd name="T75" fmla="*/ 2043 h 3828"/>
                  <a:gd name="T76" fmla="*/ 529 w 1986"/>
                  <a:gd name="T77" fmla="*/ 2043 h 3828"/>
                  <a:gd name="T78" fmla="*/ 671 w 1986"/>
                  <a:gd name="T79" fmla="*/ 2043 h 3828"/>
                  <a:gd name="T80" fmla="*/ 730 w 1986"/>
                  <a:gd name="T81" fmla="*/ 2043 h 3828"/>
                  <a:gd name="T82" fmla="*/ 976 w 1986"/>
                  <a:gd name="T83" fmla="*/ 2014 h 3828"/>
                  <a:gd name="T84" fmla="*/ 1161 w 1986"/>
                  <a:gd name="T85" fmla="*/ 1936 h 3828"/>
                  <a:gd name="T86" fmla="*/ 1295 w 1986"/>
                  <a:gd name="T87" fmla="*/ 1817 h 3828"/>
                  <a:gd name="T88" fmla="*/ 1383 w 1986"/>
                  <a:gd name="T89" fmla="*/ 1669 h 3828"/>
                  <a:gd name="T90" fmla="*/ 1436 w 1986"/>
                  <a:gd name="T91" fmla="*/ 1504 h 3828"/>
                  <a:gd name="T92" fmla="*/ 1463 w 1986"/>
                  <a:gd name="T93" fmla="*/ 1333 h 3828"/>
                  <a:gd name="T94" fmla="*/ 1557 w 1986"/>
                  <a:gd name="T95" fmla="*/ 23 h 3828"/>
                  <a:gd name="T96" fmla="*/ 1566 w 1986"/>
                  <a:gd name="T97" fmla="*/ 4 h 3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86" h="3828">
                    <a:moveTo>
                      <a:pt x="1582" y="0"/>
                    </a:moveTo>
                    <a:lnTo>
                      <a:pt x="1962" y="0"/>
                    </a:lnTo>
                    <a:lnTo>
                      <a:pt x="1967" y="0"/>
                    </a:lnTo>
                    <a:lnTo>
                      <a:pt x="1973" y="2"/>
                    </a:lnTo>
                    <a:lnTo>
                      <a:pt x="1979" y="8"/>
                    </a:lnTo>
                    <a:lnTo>
                      <a:pt x="1983" y="11"/>
                    </a:lnTo>
                    <a:lnTo>
                      <a:pt x="1984" y="19"/>
                    </a:lnTo>
                    <a:lnTo>
                      <a:pt x="1986" y="25"/>
                    </a:lnTo>
                    <a:lnTo>
                      <a:pt x="1893" y="1222"/>
                    </a:lnTo>
                    <a:lnTo>
                      <a:pt x="1885" y="1304"/>
                    </a:lnTo>
                    <a:lnTo>
                      <a:pt x="1876" y="1386"/>
                    </a:lnTo>
                    <a:lnTo>
                      <a:pt x="1864" y="1466"/>
                    </a:lnTo>
                    <a:lnTo>
                      <a:pt x="1851" y="1548"/>
                    </a:lnTo>
                    <a:lnTo>
                      <a:pt x="1835" y="1628"/>
                    </a:lnTo>
                    <a:lnTo>
                      <a:pt x="1816" y="1705"/>
                    </a:lnTo>
                    <a:lnTo>
                      <a:pt x="1795" y="1781"/>
                    </a:lnTo>
                    <a:lnTo>
                      <a:pt x="1772" y="1856"/>
                    </a:lnTo>
                    <a:lnTo>
                      <a:pt x="1746" y="1926"/>
                    </a:lnTo>
                    <a:lnTo>
                      <a:pt x="1715" y="1995"/>
                    </a:lnTo>
                    <a:lnTo>
                      <a:pt x="1681" y="2060"/>
                    </a:lnTo>
                    <a:lnTo>
                      <a:pt x="1645" y="2119"/>
                    </a:lnTo>
                    <a:lnTo>
                      <a:pt x="1603" y="2174"/>
                    </a:lnTo>
                    <a:lnTo>
                      <a:pt x="1555" y="2226"/>
                    </a:lnTo>
                    <a:lnTo>
                      <a:pt x="1505" y="2272"/>
                    </a:lnTo>
                    <a:lnTo>
                      <a:pt x="1448" y="2312"/>
                    </a:lnTo>
                    <a:lnTo>
                      <a:pt x="1387" y="2346"/>
                    </a:lnTo>
                    <a:lnTo>
                      <a:pt x="1322" y="2375"/>
                    </a:lnTo>
                    <a:lnTo>
                      <a:pt x="1249" y="2396"/>
                    </a:lnTo>
                    <a:lnTo>
                      <a:pt x="1171" y="2409"/>
                    </a:lnTo>
                    <a:lnTo>
                      <a:pt x="1087" y="2417"/>
                    </a:lnTo>
                    <a:lnTo>
                      <a:pt x="1087" y="3312"/>
                    </a:lnTo>
                    <a:lnTo>
                      <a:pt x="1282" y="3312"/>
                    </a:lnTo>
                    <a:lnTo>
                      <a:pt x="1350" y="3318"/>
                    </a:lnTo>
                    <a:lnTo>
                      <a:pt x="1417" y="3333"/>
                    </a:lnTo>
                    <a:lnTo>
                      <a:pt x="1478" y="3358"/>
                    </a:lnTo>
                    <a:lnTo>
                      <a:pt x="1538" y="3392"/>
                    </a:lnTo>
                    <a:lnTo>
                      <a:pt x="1589" y="3434"/>
                    </a:lnTo>
                    <a:lnTo>
                      <a:pt x="1637" y="3482"/>
                    </a:lnTo>
                    <a:lnTo>
                      <a:pt x="1677" y="3538"/>
                    </a:lnTo>
                    <a:lnTo>
                      <a:pt x="1709" y="3597"/>
                    </a:lnTo>
                    <a:lnTo>
                      <a:pt x="1734" y="3662"/>
                    </a:lnTo>
                    <a:lnTo>
                      <a:pt x="1750" y="3730"/>
                    </a:lnTo>
                    <a:lnTo>
                      <a:pt x="1753" y="3803"/>
                    </a:lnTo>
                    <a:lnTo>
                      <a:pt x="1753" y="3811"/>
                    </a:lnTo>
                    <a:lnTo>
                      <a:pt x="1750" y="3816"/>
                    </a:lnTo>
                    <a:lnTo>
                      <a:pt x="1744" y="3822"/>
                    </a:lnTo>
                    <a:lnTo>
                      <a:pt x="1736" y="3826"/>
                    </a:lnTo>
                    <a:lnTo>
                      <a:pt x="1729" y="3828"/>
                    </a:lnTo>
                    <a:lnTo>
                      <a:pt x="1482" y="3828"/>
                    </a:lnTo>
                    <a:lnTo>
                      <a:pt x="1475" y="3826"/>
                    </a:lnTo>
                    <a:lnTo>
                      <a:pt x="1467" y="3822"/>
                    </a:lnTo>
                    <a:lnTo>
                      <a:pt x="1461" y="3816"/>
                    </a:lnTo>
                    <a:lnTo>
                      <a:pt x="1459" y="3811"/>
                    </a:lnTo>
                    <a:lnTo>
                      <a:pt x="1457" y="3803"/>
                    </a:lnTo>
                    <a:lnTo>
                      <a:pt x="1452" y="3761"/>
                    </a:lnTo>
                    <a:lnTo>
                      <a:pt x="1438" y="3723"/>
                    </a:lnTo>
                    <a:lnTo>
                      <a:pt x="1417" y="3690"/>
                    </a:lnTo>
                    <a:lnTo>
                      <a:pt x="1391" y="3662"/>
                    </a:lnTo>
                    <a:lnTo>
                      <a:pt x="1358" y="3641"/>
                    </a:lnTo>
                    <a:lnTo>
                      <a:pt x="1322" y="3627"/>
                    </a:lnTo>
                    <a:lnTo>
                      <a:pt x="1282" y="3622"/>
                    </a:lnTo>
                    <a:lnTo>
                      <a:pt x="472" y="3622"/>
                    </a:lnTo>
                    <a:lnTo>
                      <a:pt x="432" y="3627"/>
                    </a:lnTo>
                    <a:lnTo>
                      <a:pt x="396" y="3641"/>
                    </a:lnTo>
                    <a:lnTo>
                      <a:pt x="363" y="3662"/>
                    </a:lnTo>
                    <a:lnTo>
                      <a:pt x="334" y="3690"/>
                    </a:lnTo>
                    <a:lnTo>
                      <a:pt x="313" y="3723"/>
                    </a:lnTo>
                    <a:lnTo>
                      <a:pt x="300" y="3761"/>
                    </a:lnTo>
                    <a:lnTo>
                      <a:pt x="296" y="3803"/>
                    </a:lnTo>
                    <a:lnTo>
                      <a:pt x="294" y="3811"/>
                    </a:lnTo>
                    <a:lnTo>
                      <a:pt x="291" y="3816"/>
                    </a:lnTo>
                    <a:lnTo>
                      <a:pt x="285" y="3822"/>
                    </a:lnTo>
                    <a:lnTo>
                      <a:pt x="279" y="3826"/>
                    </a:lnTo>
                    <a:lnTo>
                      <a:pt x="271" y="3828"/>
                    </a:lnTo>
                    <a:lnTo>
                      <a:pt x="25" y="3828"/>
                    </a:lnTo>
                    <a:lnTo>
                      <a:pt x="17" y="3826"/>
                    </a:lnTo>
                    <a:lnTo>
                      <a:pt x="10" y="3822"/>
                    </a:lnTo>
                    <a:lnTo>
                      <a:pt x="4" y="3816"/>
                    </a:lnTo>
                    <a:lnTo>
                      <a:pt x="0" y="3811"/>
                    </a:lnTo>
                    <a:lnTo>
                      <a:pt x="0" y="3803"/>
                    </a:lnTo>
                    <a:lnTo>
                      <a:pt x="4" y="3730"/>
                    </a:lnTo>
                    <a:lnTo>
                      <a:pt x="19" y="3662"/>
                    </a:lnTo>
                    <a:lnTo>
                      <a:pt x="44" y="3597"/>
                    </a:lnTo>
                    <a:lnTo>
                      <a:pt x="77" y="3538"/>
                    </a:lnTo>
                    <a:lnTo>
                      <a:pt x="117" y="3482"/>
                    </a:lnTo>
                    <a:lnTo>
                      <a:pt x="165" y="3434"/>
                    </a:lnTo>
                    <a:lnTo>
                      <a:pt x="216" y="3392"/>
                    </a:lnTo>
                    <a:lnTo>
                      <a:pt x="275" y="3358"/>
                    </a:lnTo>
                    <a:lnTo>
                      <a:pt x="336" y="3333"/>
                    </a:lnTo>
                    <a:lnTo>
                      <a:pt x="403" y="3318"/>
                    </a:lnTo>
                    <a:lnTo>
                      <a:pt x="472" y="3312"/>
                    </a:lnTo>
                    <a:lnTo>
                      <a:pt x="667" y="3312"/>
                    </a:lnTo>
                    <a:lnTo>
                      <a:pt x="667" y="2461"/>
                    </a:lnTo>
                    <a:lnTo>
                      <a:pt x="44" y="2461"/>
                    </a:lnTo>
                    <a:lnTo>
                      <a:pt x="37" y="2461"/>
                    </a:lnTo>
                    <a:lnTo>
                      <a:pt x="29" y="2457"/>
                    </a:lnTo>
                    <a:lnTo>
                      <a:pt x="25" y="2451"/>
                    </a:lnTo>
                    <a:lnTo>
                      <a:pt x="21" y="2446"/>
                    </a:lnTo>
                    <a:lnTo>
                      <a:pt x="19" y="2436"/>
                    </a:lnTo>
                    <a:lnTo>
                      <a:pt x="19" y="2068"/>
                    </a:lnTo>
                    <a:lnTo>
                      <a:pt x="19" y="2060"/>
                    </a:lnTo>
                    <a:lnTo>
                      <a:pt x="23" y="2054"/>
                    </a:lnTo>
                    <a:lnTo>
                      <a:pt x="27" y="2048"/>
                    </a:lnTo>
                    <a:lnTo>
                      <a:pt x="33" y="2045"/>
                    </a:lnTo>
                    <a:lnTo>
                      <a:pt x="38" y="2043"/>
                    </a:lnTo>
                    <a:lnTo>
                      <a:pt x="44" y="2041"/>
                    </a:lnTo>
                    <a:lnTo>
                      <a:pt x="52" y="2041"/>
                    </a:lnTo>
                    <a:lnTo>
                      <a:pt x="71" y="2043"/>
                    </a:lnTo>
                    <a:lnTo>
                      <a:pt x="100" y="2043"/>
                    </a:lnTo>
                    <a:lnTo>
                      <a:pt x="140" y="2043"/>
                    </a:lnTo>
                    <a:lnTo>
                      <a:pt x="186" y="2043"/>
                    </a:lnTo>
                    <a:lnTo>
                      <a:pt x="239" y="2043"/>
                    </a:lnTo>
                    <a:lnTo>
                      <a:pt x="294" y="2043"/>
                    </a:lnTo>
                    <a:lnTo>
                      <a:pt x="354" y="2043"/>
                    </a:lnTo>
                    <a:lnTo>
                      <a:pt x="415" y="2043"/>
                    </a:lnTo>
                    <a:lnTo>
                      <a:pt x="474" y="2043"/>
                    </a:lnTo>
                    <a:lnTo>
                      <a:pt x="529" y="2043"/>
                    </a:lnTo>
                    <a:lnTo>
                      <a:pt x="583" y="2043"/>
                    </a:lnTo>
                    <a:lnTo>
                      <a:pt x="630" y="2043"/>
                    </a:lnTo>
                    <a:lnTo>
                      <a:pt x="671" y="2043"/>
                    </a:lnTo>
                    <a:lnTo>
                      <a:pt x="701" y="2043"/>
                    </a:lnTo>
                    <a:lnTo>
                      <a:pt x="722" y="2043"/>
                    </a:lnTo>
                    <a:lnTo>
                      <a:pt x="730" y="2043"/>
                    </a:lnTo>
                    <a:lnTo>
                      <a:pt x="820" y="2041"/>
                    </a:lnTo>
                    <a:lnTo>
                      <a:pt x="902" y="2029"/>
                    </a:lnTo>
                    <a:lnTo>
                      <a:pt x="976" y="2014"/>
                    </a:lnTo>
                    <a:lnTo>
                      <a:pt x="1045" y="1993"/>
                    </a:lnTo>
                    <a:lnTo>
                      <a:pt x="1106" y="1966"/>
                    </a:lnTo>
                    <a:lnTo>
                      <a:pt x="1161" y="1936"/>
                    </a:lnTo>
                    <a:lnTo>
                      <a:pt x="1211" y="1900"/>
                    </a:lnTo>
                    <a:lnTo>
                      <a:pt x="1255" y="1859"/>
                    </a:lnTo>
                    <a:lnTo>
                      <a:pt x="1295" y="1817"/>
                    </a:lnTo>
                    <a:lnTo>
                      <a:pt x="1328" y="1770"/>
                    </a:lnTo>
                    <a:lnTo>
                      <a:pt x="1358" y="1720"/>
                    </a:lnTo>
                    <a:lnTo>
                      <a:pt x="1383" y="1669"/>
                    </a:lnTo>
                    <a:lnTo>
                      <a:pt x="1404" y="1615"/>
                    </a:lnTo>
                    <a:lnTo>
                      <a:pt x="1423" y="1562"/>
                    </a:lnTo>
                    <a:lnTo>
                      <a:pt x="1436" y="1504"/>
                    </a:lnTo>
                    <a:lnTo>
                      <a:pt x="1448" y="1447"/>
                    </a:lnTo>
                    <a:lnTo>
                      <a:pt x="1457" y="1390"/>
                    </a:lnTo>
                    <a:lnTo>
                      <a:pt x="1463" y="1333"/>
                    </a:lnTo>
                    <a:lnTo>
                      <a:pt x="1467" y="1277"/>
                    </a:lnTo>
                    <a:lnTo>
                      <a:pt x="1471" y="1220"/>
                    </a:lnTo>
                    <a:lnTo>
                      <a:pt x="1557" y="23"/>
                    </a:lnTo>
                    <a:lnTo>
                      <a:pt x="1557" y="15"/>
                    </a:lnTo>
                    <a:lnTo>
                      <a:pt x="1561" y="10"/>
                    </a:lnTo>
                    <a:lnTo>
                      <a:pt x="1566" y="4"/>
                    </a:lnTo>
                    <a:lnTo>
                      <a:pt x="1574" y="0"/>
                    </a:lnTo>
                    <a:lnTo>
                      <a:pt x="15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4214813" y="1558926"/>
                <a:ext cx="1460500" cy="1370013"/>
              </a:xfrm>
              <a:custGeom>
                <a:avLst/>
                <a:gdLst>
                  <a:gd name="T0" fmla="*/ 231 w 1839"/>
                  <a:gd name="T1" fmla="*/ 0 h 1726"/>
                  <a:gd name="T2" fmla="*/ 237 w 1839"/>
                  <a:gd name="T3" fmla="*/ 0 h 1726"/>
                  <a:gd name="T4" fmla="*/ 242 w 1839"/>
                  <a:gd name="T5" fmla="*/ 4 h 1726"/>
                  <a:gd name="T6" fmla="*/ 246 w 1839"/>
                  <a:gd name="T7" fmla="*/ 8 h 1726"/>
                  <a:gd name="T8" fmla="*/ 248 w 1839"/>
                  <a:gd name="T9" fmla="*/ 14 h 1726"/>
                  <a:gd name="T10" fmla="*/ 645 w 1839"/>
                  <a:gd name="T11" fmla="*/ 1468 h 1726"/>
                  <a:gd name="T12" fmla="*/ 1820 w 1839"/>
                  <a:gd name="T13" fmla="*/ 1468 h 1726"/>
                  <a:gd name="T14" fmla="*/ 1826 w 1839"/>
                  <a:gd name="T15" fmla="*/ 1470 h 1726"/>
                  <a:gd name="T16" fmla="*/ 1831 w 1839"/>
                  <a:gd name="T17" fmla="*/ 1472 h 1726"/>
                  <a:gd name="T18" fmla="*/ 1835 w 1839"/>
                  <a:gd name="T19" fmla="*/ 1478 h 1726"/>
                  <a:gd name="T20" fmla="*/ 1837 w 1839"/>
                  <a:gd name="T21" fmla="*/ 1482 h 1726"/>
                  <a:gd name="T22" fmla="*/ 1839 w 1839"/>
                  <a:gd name="T23" fmla="*/ 1487 h 1726"/>
                  <a:gd name="T24" fmla="*/ 1839 w 1839"/>
                  <a:gd name="T25" fmla="*/ 1707 h 1726"/>
                  <a:gd name="T26" fmla="*/ 1837 w 1839"/>
                  <a:gd name="T27" fmla="*/ 1715 h 1726"/>
                  <a:gd name="T28" fmla="*/ 1835 w 1839"/>
                  <a:gd name="T29" fmla="*/ 1718 h 1726"/>
                  <a:gd name="T30" fmla="*/ 1831 w 1839"/>
                  <a:gd name="T31" fmla="*/ 1722 h 1726"/>
                  <a:gd name="T32" fmla="*/ 1826 w 1839"/>
                  <a:gd name="T33" fmla="*/ 1726 h 1726"/>
                  <a:gd name="T34" fmla="*/ 1820 w 1839"/>
                  <a:gd name="T35" fmla="*/ 1726 h 1726"/>
                  <a:gd name="T36" fmla="*/ 464 w 1839"/>
                  <a:gd name="T37" fmla="*/ 1726 h 1726"/>
                  <a:gd name="T38" fmla="*/ 456 w 1839"/>
                  <a:gd name="T39" fmla="*/ 1726 h 1726"/>
                  <a:gd name="T40" fmla="*/ 453 w 1839"/>
                  <a:gd name="T41" fmla="*/ 1722 h 1726"/>
                  <a:gd name="T42" fmla="*/ 447 w 1839"/>
                  <a:gd name="T43" fmla="*/ 1718 h 1726"/>
                  <a:gd name="T44" fmla="*/ 445 w 1839"/>
                  <a:gd name="T45" fmla="*/ 1713 h 1726"/>
                  <a:gd name="T46" fmla="*/ 0 w 1839"/>
                  <a:gd name="T47" fmla="*/ 82 h 1726"/>
                  <a:gd name="T48" fmla="*/ 0 w 1839"/>
                  <a:gd name="T49" fmla="*/ 77 h 1726"/>
                  <a:gd name="T50" fmla="*/ 0 w 1839"/>
                  <a:gd name="T51" fmla="*/ 73 h 1726"/>
                  <a:gd name="T52" fmla="*/ 2 w 1839"/>
                  <a:gd name="T53" fmla="*/ 67 h 1726"/>
                  <a:gd name="T54" fmla="*/ 4 w 1839"/>
                  <a:gd name="T55" fmla="*/ 63 h 1726"/>
                  <a:gd name="T56" fmla="*/ 10 w 1839"/>
                  <a:gd name="T57" fmla="*/ 59 h 1726"/>
                  <a:gd name="T58" fmla="*/ 13 w 1839"/>
                  <a:gd name="T59" fmla="*/ 57 h 1726"/>
                  <a:gd name="T60" fmla="*/ 225 w 1839"/>
                  <a:gd name="T61" fmla="*/ 0 h 1726"/>
                  <a:gd name="T62" fmla="*/ 231 w 1839"/>
                  <a:gd name="T63" fmla="*/ 0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9" h="1726">
                    <a:moveTo>
                      <a:pt x="231" y="0"/>
                    </a:moveTo>
                    <a:lnTo>
                      <a:pt x="237" y="0"/>
                    </a:lnTo>
                    <a:lnTo>
                      <a:pt x="242" y="4"/>
                    </a:lnTo>
                    <a:lnTo>
                      <a:pt x="246" y="8"/>
                    </a:lnTo>
                    <a:lnTo>
                      <a:pt x="248" y="14"/>
                    </a:lnTo>
                    <a:lnTo>
                      <a:pt x="645" y="1468"/>
                    </a:lnTo>
                    <a:lnTo>
                      <a:pt x="1820" y="1468"/>
                    </a:lnTo>
                    <a:lnTo>
                      <a:pt x="1826" y="1470"/>
                    </a:lnTo>
                    <a:lnTo>
                      <a:pt x="1831" y="1472"/>
                    </a:lnTo>
                    <a:lnTo>
                      <a:pt x="1835" y="1478"/>
                    </a:lnTo>
                    <a:lnTo>
                      <a:pt x="1837" y="1482"/>
                    </a:lnTo>
                    <a:lnTo>
                      <a:pt x="1839" y="1487"/>
                    </a:lnTo>
                    <a:lnTo>
                      <a:pt x="1839" y="1707"/>
                    </a:lnTo>
                    <a:lnTo>
                      <a:pt x="1837" y="1715"/>
                    </a:lnTo>
                    <a:lnTo>
                      <a:pt x="1835" y="1718"/>
                    </a:lnTo>
                    <a:lnTo>
                      <a:pt x="1831" y="1722"/>
                    </a:lnTo>
                    <a:lnTo>
                      <a:pt x="1826" y="1726"/>
                    </a:lnTo>
                    <a:lnTo>
                      <a:pt x="1820" y="1726"/>
                    </a:lnTo>
                    <a:lnTo>
                      <a:pt x="464" y="1726"/>
                    </a:lnTo>
                    <a:lnTo>
                      <a:pt x="456" y="1726"/>
                    </a:lnTo>
                    <a:lnTo>
                      <a:pt x="453" y="1722"/>
                    </a:lnTo>
                    <a:lnTo>
                      <a:pt x="447" y="1718"/>
                    </a:lnTo>
                    <a:lnTo>
                      <a:pt x="445" y="1713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4" y="63"/>
                    </a:lnTo>
                    <a:lnTo>
                      <a:pt x="10" y="59"/>
                    </a:lnTo>
                    <a:lnTo>
                      <a:pt x="13" y="57"/>
                    </a:lnTo>
                    <a:lnTo>
                      <a:pt x="225" y="0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854501" y="2809981"/>
              <a:ext cx="409038" cy="384984"/>
              <a:chOff x="2062163" y="1647825"/>
              <a:chExt cx="4859337" cy="45735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1" name="Freeform 6"/>
              <p:cNvSpPr>
                <a:spLocks/>
              </p:cNvSpPr>
              <p:nvPr/>
            </p:nvSpPr>
            <p:spPr bwMode="auto">
              <a:xfrm>
                <a:off x="3752850" y="5740400"/>
                <a:ext cx="1477962" cy="481013"/>
              </a:xfrm>
              <a:custGeom>
                <a:avLst/>
                <a:gdLst>
                  <a:gd name="T0" fmla="*/ 1565 w 1862"/>
                  <a:gd name="T1" fmla="*/ 0 h 607"/>
                  <a:gd name="T2" fmla="*/ 1606 w 1862"/>
                  <a:gd name="T3" fmla="*/ 258 h 607"/>
                  <a:gd name="T4" fmla="*/ 1614 w 1862"/>
                  <a:gd name="T5" fmla="*/ 293 h 607"/>
                  <a:gd name="T6" fmla="*/ 1638 w 1862"/>
                  <a:gd name="T7" fmla="*/ 351 h 607"/>
                  <a:gd name="T8" fmla="*/ 1686 w 1862"/>
                  <a:gd name="T9" fmla="*/ 415 h 607"/>
                  <a:gd name="T10" fmla="*/ 1753 w 1862"/>
                  <a:gd name="T11" fmla="*/ 469 h 607"/>
                  <a:gd name="T12" fmla="*/ 1808 w 1862"/>
                  <a:gd name="T13" fmla="*/ 513 h 607"/>
                  <a:gd name="T14" fmla="*/ 1846 w 1862"/>
                  <a:gd name="T15" fmla="*/ 550 h 607"/>
                  <a:gd name="T16" fmla="*/ 1862 w 1862"/>
                  <a:gd name="T17" fmla="*/ 577 h 607"/>
                  <a:gd name="T18" fmla="*/ 1847 w 1862"/>
                  <a:gd name="T19" fmla="*/ 598 h 607"/>
                  <a:gd name="T20" fmla="*/ 1807 w 1862"/>
                  <a:gd name="T21" fmla="*/ 603 h 607"/>
                  <a:gd name="T22" fmla="*/ 1729 w 1862"/>
                  <a:gd name="T23" fmla="*/ 605 h 607"/>
                  <a:gd name="T24" fmla="*/ 1616 w 1862"/>
                  <a:gd name="T25" fmla="*/ 607 h 607"/>
                  <a:gd name="T26" fmla="*/ 1480 w 1862"/>
                  <a:gd name="T27" fmla="*/ 607 h 607"/>
                  <a:gd name="T28" fmla="*/ 1334 w 1862"/>
                  <a:gd name="T29" fmla="*/ 607 h 607"/>
                  <a:gd name="T30" fmla="*/ 1193 w 1862"/>
                  <a:gd name="T31" fmla="*/ 605 h 607"/>
                  <a:gd name="T32" fmla="*/ 1070 w 1862"/>
                  <a:gd name="T33" fmla="*/ 603 h 607"/>
                  <a:gd name="T34" fmla="*/ 977 w 1862"/>
                  <a:gd name="T35" fmla="*/ 603 h 607"/>
                  <a:gd name="T36" fmla="*/ 931 w 1862"/>
                  <a:gd name="T37" fmla="*/ 601 h 607"/>
                  <a:gd name="T38" fmla="*/ 885 w 1862"/>
                  <a:gd name="T39" fmla="*/ 603 h 607"/>
                  <a:gd name="T40" fmla="*/ 792 w 1862"/>
                  <a:gd name="T41" fmla="*/ 603 h 607"/>
                  <a:gd name="T42" fmla="*/ 669 w 1862"/>
                  <a:gd name="T43" fmla="*/ 605 h 607"/>
                  <a:gd name="T44" fmla="*/ 528 w 1862"/>
                  <a:gd name="T45" fmla="*/ 607 h 607"/>
                  <a:gd name="T46" fmla="*/ 382 w 1862"/>
                  <a:gd name="T47" fmla="*/ 607 h 607"/>
                  <a:gd name="T48" fmla="*/ 246 w 1862"/>
                  <a:gd name="T49" fmla="*/ 607 h 607"/>
                  <a:gd name="T50" fmla="*/ 131 w 1862"/>
                  <a:gd name="T51" fmla="*/ 605 h 607"/>
                  <a:gd name="T52" fmla="*/ 55 w 1862"/>
                  <a:gd name="T53" fmla="*/ 603 h 607"/>
                  <a:gd name="T54" fmla="*/ 13 w 1862"/>
                  <a:gd name="T55" fmla="*/ 598 h 607"/>
                  <a:gd name="T56" fmla="*/ 0 w 1862"/>
                  <a:gd name="T57" fmla="*/ 577 h 607"/>
                  <a:gd name="T58" fmla="*/ 16 w 1862"/>
                  <a:gd name="T59" fmla="*/ 550 h 607"/>
                  <a:gd name="T60" fmla="*/ 54 w 1862"/>
                  <a:gd name="T61" fmla="*/ 513 h 607"/>
                  <a:gd name="T62" fmla="*/ 109 w 1862"/>
                  <a:gd name="T63" fmla="*/ 469 h 607"/>
                  <a:gd name="T64" fmla="*/ 176 w 1862"/>
                  <a:gd name="T65" fmla="*/ 415 h 607"/>
                  <a:gd name="T66" fmla="*/ 224 w 1862"/>
                  <a:gd name="T67" fmla="*/ 351 h 607"/>
                  <a:gd name="T68" fmla="*/ 248 w 1862"/>
                  <a:gd name="T69" fmla="*/ 293 h 607"/>
                  <a:gd name="T70" fmla="*/ 256 w 1862"/>
                  <a:gd name="T71" fmla="*/ 258 h 607"/>
                  <a:gd name="T72" fmla="*/ 297 w 1862"/>
                  <a:gd name="T73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62" h="607">
                    <a:moveTo>
                      <a:pt x="297" y="0"/>
                    </a:moveTo>
                    <a:lnTo>
                      <a:pt x="1565" y="0"/>
                    </a:lnTo>
                    <a:lnTo>
                      <a:pt x="1604" y="253"/>
                    </a:lnTo>
                    <a:lnTo>
                      <a:pt x="1606" y="258"/>
                    </a:lnTo>
                    <a:lnTo>
                      <a:pt x="1608" y="271"/>
                    </a:lnTo>
                    <a:lnTo>
                      <a:pt x="1614" y="293"/>
                    </a:lnTo>
                    <a:lnTo>
                      <a:pt x="1623" y="321"/>
                    </a:lnTo>
                    <a:lnTo>
                      <a:pt x="1638" y="351"/>
                    </a:lnTo>
                    <a:lnTo>
                      <a:pt x="1658" y="384"/>
                    </a:lnTo>
                    <a:lnTo>
                      <a:pt x="1686" y="415"/>
                    </a:lnTo>
                    <a:lnTo>
                      <a:pt x="1723" y="446"/>
                    </a:lnTo>
                    <a:lnTo>
                      <a:pt x="1753" y="469"/>
                    </a:lnTo>
                    <a:lnTo>
                      <a:pt x="1783" y="491"/>
                    </a:lnTo>
                    <a:lnTo>
                      <a:pt x="1808" y="513"/>
                    </a:lnTo>
                    <a:lnTo>
                      <a:pt x="1829" y="531"/>
                    </a:lnTo>
                    <a:lnTo>
                      <a:pt x="1846" y="550"/>
                    </a:lnTo>
                    <a:lnTo>
                      <a:pt x="1857" y="564"/>
                    </a:lnTo>
                    <a:lnTo>
                      <a:pt x="1862" y="577"/>
                    </a:lnTo>
                    <a:lnTo>
                      <a:pt x="1859" y="588"/>
                    </a:lnTo>
                    <a:lnTo>
                      <a:pt x="1847" y="598"/>
                    </a:lnTo>
                    <a:lnTo>
                      <a:pt x="1829" y="601"/>
                    </a:lnTo>
                    <a:lnTo>
                      <a:pt x="1807" y="603"/>
                    </a:lnTo>
                    <a:lnTo>
                      <a:pt x="1773" y="605"/>
                    </a:lnTo>
                    <a:lnTo>
                      <a:pt x="1729" y="605"/>
                    </a:lnTo>
                    <a:lnTo>
                      <a:pt x="1677" y="607"/>
                    </a:lnTo>
                    <a:lnTo>
                      <a:pt x="1616" y="607"/>
                    </a:lnTo>
                    <a:lnTo>
                      <a:pt x="1549" y="607"/>
                    </a:lnTo>
                    <a:lnTo>
                      <a:pt x="1480" y="607"/>
                    </a:lnTo>
                    <a:lnTo>
                      <a:pt x="1408" y="607"/>
                    </a:lnTo>
                    <a:lnTo>
                      <a:pt x="1334" y="607"/>
                    </a:lnTo>
                    <a:lnTo>
                      <a:pt x="1261" y="605"/>
                    </a:lnTo>
                    <a:lnTo>
                      <a:pt x="1193" y="605"/>
                    </a:lnTo>
                    <a:lnTo>
                      <a:pt x="1128" y="605"/>
                    </a:lnTo>
                    <a:lnTo>
                      <a:pt x="1070" y="603"/>
                    </a:lnTo>
                    <a:lnTo>
                      <a:pt x="1018" y="603"/>
                    </a:lnTo>
                    <a:lnTo>
                      <a:pt x="977" y="603"/>
                    </a:lnTo>
                    <a:lnTo>
                      <a:pt x="948" y="601"/>
                    </a:lnTo>
                    <a:lnTo>
                      <a:pt x="931" y="601"/>
                    </a:lnTo>
                    <a:lnTo>
                      <a:pt x="914" y="601"/>
                    </a:lnTo>
                    <a:lnTo>
                      <a:pt x="885" y="603"/>
                    </a:lnTo>
                    <a:lnTo>
                      <a:pt x="844" y="603"/>
                    </a:lnTo>
                    <a:lnTo>
                      <a:pt x="792" y="603"/>
                    </a:lnTo>
                    <a:lnTo>
                      <a:pt x="734" y="605"/>
                    </a:lnTo>
                    <a:lnTo>
                      <a:pt x="669" y="605"/>
                    </a:lnTo>
                    <a:lnTo>
                      <a:pt x="601" y="605"/>
                    </a:lnTo>
                    <a:lnTo>
                      <a:pt x="528" y="607"/>
                    </a:lnTo>
                    <a:lnTo>
                      <a:pt x="454" y="607"/>
                    </a:lnTo>
                    <a:lnTo>
                      <a:pt x="382" y="607"/>
                    </a:lnTo>
                    <a:lnTo>
                      <a:pt x="311" y="607"/>
                    </a:lnTo>
                    <a:lnTo>
                      <a:pt x="246" y="607"/>
                    </a:lnTo>
                    <a:lnTo>
                      <a:pt x="185" y="607"/>
                    </a:lnTo>
                    <a:lnTo>
                      <a:pt x="131" y="605"/>
                    </a:lnTo>
                    <a:lnTo>
                      <a:pt x="89" y="605"/>
                    </a:lnTo>
                    <a:lnTo>
                      <a:pt x="55" y="603"/>
                    </a:lnTo>
                    <a:lnTo>
                      <a:pt x="33" y="601"/>
                    </a:lnTo>
                    <a:lnTo>
                      <a:pt x="13" y="598"/>
                    </a:lnTo>
                    <a:lnTo>
                      <a:pt x="2" y="588"/>
                    </a:lnTo>
                    <a:lnTo>
                      <a:pt x="0" y="577"/>
                    </a:lnTo>
                    <a:lnTo>
                      <a:pt x="3" y="564"/>
                    </a:lnTo>
                    <a:lnTo>
                      <a:pt x="16" y="550"/>
                    </a:lnTo>
                    <a:lnTo>
                      <a:pt x="33" y="531"/>
                    </a:lnTo>
                    <a:lnTo>
                      <a:pt x="54" y="513"/>
                    </a:lnTo>
                    <a:lnTo>
                      <a:pt x="79" y="491"/>
                    </a:lnTo>
                    <a:lnTo>
                      <a:pt x="109" y="469"/>
                    </a:lnTo>
                    <a:lnTo>
                      <a:pt x="139" y="446"/>
                    </a:lnTo>
                    <a:lnTo>
                      <a:pt x="176" y="415"/>
                    </a:lnTo>
                    <a:lnTo>
                      <a:pt x="202" y="384"/>
                    </a:lnTo>
                    <a:lnTo>
                      <a:pt x="224" y="351"/>
                    </a:lnTo>
                    <a:lnTo>
                      <a:pt x="239" y="321"/>
                    </a:lnTo>
                    <a:lnTo>
                      <a:pt x="248" y="293"/>
                    </a:lnTo>
                    <a:lnTo>
                      <a:pt x="254" y="271"/>
                    </a:lnTo>
                    <a:lnTo>
                      <a:pt x="256" y="258"/>
                    </a:lnTo>
                    <a:lnTo>
                      <a:pt x="258" y="253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auto">
              <a:xfrm>
                <a:off x="3294063" y="3997325"/>
                <a:ext cx="1036637" cy="550863"/>
              </a:xfrm>
              <a:custGeom>
                <a:avLst/>
                <a:gdLst>
                  <a:gd name="T0" fmla="*/ 916 w 1306"/>
                  <a:gd name="T1" fmla="*/ 6 h 694"/>
                  <a:gd name="T2" fmla="*/ 1007 w 1306"/>
                  <a:gd name="T3" fmla="*/ 32 h 694"/>
                  <a:gd name="T4" fmla="*/ 1096 w 1306"/>
                  <a:gd name="T5" fmla="*/ 74 h 694"/>
                  <a:gd name="T6" fmla="*/ 1174 w 1306"/>
                  <a:gd name="T7" fmla="*/ 129 h 694"/>
                  <a:gd name="T8" fmla="*/ 1239 w 1306"/>
                  <a:gd name="T9" fmla="*/ 196 h 694"/>
                  <a:gd name="T10" fmla="*/ 1284 w 1306"/>
                  <a:gd name="T11" fmla="*/ 268 h 694"/>
                  <a:gd name="T12" fmla="*/ 1306 w 1306"/>
                  <a:gd name="T13" fmla="*/ 343 h 694"/>
                  <a:gd name="T14" fmla="*/ 1298 w 1306"/>
                  <a:gd name="T15" fmla="*/ 417 h 694"/>
                  <a:gd name="T16" fmla="*/ 1258 w 1306"/>
                  <a:gd name="T17" fmla="*/ 487 h 694"/>
                  <a:gd name="T18" fmla="*/ 1178 w 1306"/>
                  <a:gd name="T19" fmla="*/ 548 h 694"/>
                  <a:gd name="T20" fmla="*/ 1052 w 1306"/>
                  <a:gd name="T21" fmla="*/ 601 h 694"/>
                  <a:gd name="T22" fmla="*/ 901 w 1306"/>
                  <a:gd name="T23" fmla="*/ 644 h 694"/>
                  <a:gd name="T24" fmla="*/ 749 w 1306"/>
                  <a:gd name="T25" fmla="*/ 671 h 694"/>
                  <a:gd name="T26" fmla="*/ 597 w 1306"/>
                  <a:gd name="T27" fmla="*/ 688 h 694"/>
                  <a:gd name="T28" fmla="*/ 454 w 1306"/>
                  <a:gd name="T29" fmla="*/ 694 h 694"/>
                  <a:gd name="T30" fmla="*/ 321 w 1306"/>
                  <a:gd name="T31" fmla="*/ 692 h 694"/>
                  <a:gd name="T32" fmla="*/ 206 w 1306"/>
                  <a:gd name="T33" fmla="*/ 683 h 694"/>
                  <a:gd name="T34" fmla="*/ 111 w 1306"/>
                  <a:gd name="T35" fmla="*/ 671 h 694"/>
                  <a:gd name="T36" fmla="*/ 42 w 1306"/>
                  <a:gd name="T37" fmla="*/ 657 h 694"/>
                  <a:gd name="T38" fmla="*/ 5 w 1306"/>
                  <a:gd name="T39" fmla="*/ 642 h 694"/>
                  <a:gd name="T40" fmla="*/ 3 w 1306"/>
                  <a:gd name="T41" fmla="*/ 631 h 694"/>
                  <a:gd name="T42" fmla="*/ 42 w 1306"/>
                  <a:gd name="T43" fmla="*/ 624 h 694"/>
                  <a:gd name="T44" fmla="*/ 152 w 1306"/>
                  <a:gd name="T45" fmla="*/ 622 h 694"/>
                  <a:gd name="T46" fmla="*/ 271 w 1306"/>
                  <a:gd name="T47" fmla="*/ 607 h 694"/>
                  <a:gd name="T48" fmla="*/ 360 w 1306"/>
                  <a:gd name="T49" fmla="*/ 576 h 694"/>
                  <a:gd name="T50" fmla="*/ 426 w 1306"/>
                  <a:gd name="T51" fmla="*/ 522 h 694"/>
                  <a:gd name="T52" fmla="*/ 478 w 1306"/>
                  <a:gd name="T53" fmla="*/ 445 h 694"/>
                  <a:gd name="T54" fmla="*/ 523 w 1306"/>
                  <a:gd name="T55" fmla="*/ 340 h 694"/>
                  <a:gd name="T56" fmla="*/ 571 w 1306"/>
                  <a:gd name="T57" fmla="*/ 201 h 694"/>
                  <a:gd name="T58" fmla="*/ 625 w 1306"/>
                  <a:gd name="T59" fmla="*/ 105 h 694"/>
                  <a:gd name="T60" fmla="*/ 695 w 1306"/>
                  <a:gd name="T61" fmla="*/ 41 h 694"/>
                  <a:gd name="T62" fmla="*/ 779 w 1306"/>
                  <a:gd name="T63" fmla="*/ 8 h 694"/>
                  <a:gd name="T64" fmla="*/ 868 w 1306"/>
                  <a:gd name="T6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6" h="694">
                    <a:moveTo>
                      <a:pt x="868" y="0"/>
                    </a:moveTo>
                    <a:lnTo>
                      <a:pt x="916" y="6"/>
                    </a:lnTo>
                    <a:lnTo>
                      <a:pt x="963" y="17"/>
                    </a:lnTo>
                    <a:lnTo>
                      <a:pt x="1007" y="32"/>
                    </a:lnTo>
                    <a:lnTo>
                      <a:pt x="1053" y="50"/>
                    </a:lnTo>
                    <a:lnTo>
                      <a:pt x="1096" y="74"/>
                    </a:lnTo>
                    <a:lnTo>
                      <a:pt x="1137" y="100"/>
                    </a:lnTo>
                    <a:lnTo>
                      <a:pt x="1174" y="129"/>
                    </a:lnTo>
                    <a:lnTo>
                      <a:pt x="1209" y="161"/>
                    </a:lnTo>
                    <a:lnTo>
                      <a:pt x="1239" y="196"/>
                    </a:lnTo>
                    <a:lnTo>
                      <a:pt x="1263" y="231"/>
                    </a:lnTo>
                    <a:lnTo>
                      <a:pt x="1284" y="268"/>
                    </a:lnTo>
                    <a:lnTo>
                      <a:pt x="1298" y="305"/>
                    </a:lnTo>
                    <a:lnTo>
                      <a:pt x="1306" y="343"/>
                    </a:lnTo>
                    <a:lnTo>
                      <a:pt x="1306" y="380"/>
                    </a:lnTo>
                    <a:lnTo>
                      <a:pt x="1298" y="417"/>
                    </a:lnTo>
                    <a:lnTo>
                      <a:pt x="1282" y="452"/>
                    </a:lnTo>
                    <a:lnTo>
                      <a:pt x="1258" y="487"/>
                    </a:lnTo>
                    <a:lnTo>
                      <a:pt x="1222" y="518"/>
                    </a:lnTo>
                    <a:lnTo>
                      <a:pt x="1178" y="548"/>
                    </a:lnTo>
                    <a:lnTo>
                      <a:pt x="1124" y="576"/>
                    </a:lnTo>
                    <a:lnTo>
                      <a:pt x="1052" y="601"/>
                    </a:lnTo>
                    <a:lnTo>
                      <a:pt x="977" y="625"/>
                    </a:lnTo>
                    <a:lnTo>
                      <a:pt x="901" y="644"/>
                    </a:lnTo>
                    <a:lnTo>
                      <a:pt x="825" y="660"/>
                    </a:lnTo>
                    <a:lnTo>
                      <a:pt x="749" y="671"/>
                    </a:lnTo>
                    <a:lnTo>
                      <a:pt x="673" y="681"/>
                    </a:lnTo>
                    <a:lnTo>
                      <a:pt x="597" y="688"/>
                    </a:lnTo>
                    <a:lnTo>
                      <a:pt x="525" y="692"/>
                    </a:lnTo>
                    <a:lnTo>
                      <a:pt x="454" y="694"/>
                    </a:lnTo>
                    <a:lnTo>
                      <a:pt x="386" y="694"/>
                    </a:lnTo>
                    <a:lnTo>
                      <a:pt x="321" y="692"/>
                    </a:lnTo>
                    <a:lnTo>
                      <a:pt x="261" y="688"/>
                    </a:lnTo>
                    <a:lnTo>
                      <a:pt x="206" y="683"/>
                    </a:lnTo>
                    <a:lnTo>
                      <a:pt x="156" y="677"/>
                    </a:lnTo>
                    <a:lnTo>
                      <a:pt x="111" y="671"/>
                    </a:lnTo>
                    <a:lnTo>
                      <a:pt x="74" y="664"/>
                    </a:lnTo>
                    <a:lnTo>
                      <a:pt x="42" y="657"/>
                    </a:lnTo>
                    <a:lnTo>
                      <a:pt x="20" y="649"/>
                    </a:lnTo>
                    <a:lnTo>
                      <a:pt x="5" y="642"/>
                    </a:lnTo>
                    <a:lnTo>
                      <a:pt x="0" y="636"/>
                    </a:lnTo>
                    <a:lnTo>
                      <a:pt x="3" y="631"/>
                    </a:lnTo>
                    <a:lnTo>
                      <a:pt x="18" y="627"/>
                    </a:lnTo>
                    <a:lnTo>
                      <a:pt x="42" y="624"/>
                    </a:lnTo>
                    <a:lnTo>
                      <a:pt x="80" y="624"/>
                    </a:lnTo>
                    <a:lnTo>
                      <a:pt x="152" y="622"/>
                    </a:lnTo>
                    <a:lnTo>
                      <a:pt x="217" y="616"/>
                    </a:lnTo>
                    <a:lnTo>
                      <a:pt x="271" y="607"/>
                    </a:lnTo>
                    <a:lnTo>
                      <a:pt x="319" y="594"/>
                    </a:lnTo>
                    <a:lnTo>
                      <a:pt x="360" y="576"/>
                    </a:lnTo>
                    <a:lnTo>
                      <a:pt x="395" y="552"/>
                    </a:lnTo>
                    <a:lnTo>
                      <a:pt x="426" y="522"/>
                    </a:lnTo>
                    <a:lnTo>
                      <a:pt x="452" y="487"/>
                    </a:lnTo>
                    <a:lnTo>
                      <a:pt x="478" y="445"/>
                    </a:lnTo>
                    <a:lnTo>
                      <a:pt x="501" y="397"/>
                    </a:lnTo>
                    <a:lnTo>
                      <a:pt x="523" y="340"/>
                    </a:lnTo>
                    <a:lnTo>
                      <a:pt x="547" y="275"/>
                    </a:lnTo>
                    <a:lnTo>
                      <a:pt x="571" y="201"/>
                    </a:lnTo>
                    <a:lnTo>
                      <a:pt x="595" y="148"/>
                    </a:lnTo>
                    <a:lnTo>
                      <a:pt x="625" y="105"/>
                    </a:lnTo>
                    <a:lnTo>
                      <a:pt x="658" y="69"/>
                    </a:lnTo>
                    <a:lnTo>
                      <a:pt x="695" y="41"/>
                    </a:lnTo>
                    <a:lnTo>
                      <a:pt x="736" y="21"/>
                    </a:lnTo>
                    <a:lnTo>
                      <a:pt x="779" y="8"/>
                    </a:lnTo>
                    <a:lnTo>
                      <a:pt x="823" y="2"/>
                    </a:lnTo>
                    <a:lnTo>
                      <a:pt x="8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" name="Freeform 8"/>
              <p:cNvSpPr>
                <a:spLocks noEditPoints="1"/>
              </p:cNvSpPr>
              <p:nvPr/>
            </p:nvSpPr>
            <p:spPr bwMode="auto">
              <a:xfrm>
                <a:off x="4149725" y="1647825"/>
                <a:ext cx="2060575" cy="2432050"/>
              </a:xfrm>
              <a:custGeom>
                <a:avLst/>
                <a:gdLst>
                  <a:gd name="T0" fmla="*/ 2235 w 2595"/>
                  <a:gd name="T1" fmla="*/ 94 h 3065"/>
                  <a:gd name="T2" fmla="*/ 2172 w 2595"/>
                  <a:gd name="T3" fmla="*/ 100 h 3065"/>
                  <a:gd name="T4" fmla="*/ 2098 w 2595"/>
                  <a:gd name="T5" fmla="*/ 120 h 3065"/>
                  <a:gd name="T6" fmla="*/ 2022 w 2595"/>
                  <a:gd name="T7" fmla="*/ 159 h 3065"/>
                  <a:gd name="T8" fmla="*/ 1949 w 2595"/>
                  <a:gd name="T9" fmla="*/ 222 h 3065"/>
                  <a:gd name="T10" fmla="*/ 1951 w 2595"/>
                  <a:gd name="T11" fmla="*/ 292 h 3065"/>
                  <a:gd name="T12" fmla="*/ 1998 w 2595"/>
                  <a:gd name="T13" fmla="*/ 332 h 3065"/>
                  <a:gd name="T14" fmla="*/ 2022 w 2595"/>
                  <a:gd name="T15" fmla="*/ 354 h 3065"/>
                  <a:gd name="T16" fmla="*/ 2029 w 2595"/>
                  <a:gd name="T17" fmla="*/ 362 h 3065"/>
                  <a:gd name="T18" fmla="*/ 2033 w 2595"/>
                  <a:gd name="T19" fmla="*/ 349 h 3065"/>
                  <a:gd name="T20" fmla="*/ 2053 w 2595"/>
                  <a:gd name="T21" fmla="*/ 308 h 3065"/>
                  <a:gd name="T22" fmla="*/ 2100 w 2595"/>
                  <a:gd name="T23" fmla="*/ 251 h 3065"/>
                  <a:gd name="T24" fmla="*/ 2176 w 2595"/>
                  <a:gd name="T25" fmla="*/ 177 h 3065"/>
                  <a:gd name="T26" fmla="*/ 2294 w 2595"/>
                  <a:gd name="T27" fmla="*/ 98 h 3065"/>
                  <a:gd name="T28" fmla="*/ 2278 w 2595"/>
                  <a:gd name="T29" fmla="*/ 96 h 3065"/>
                  <a:gd name="T30" fmla="*/ 2283 w 2595"/>
                  <a:gd name="T31" fmla="*/ 0 h 3065"/>
                  <a:gd name="T32" fmla="*/ 2385 w 2595"/>
                  <a:gd name="T33" fmla="*/ 19 h 3065"/>
                  <a:gd name="T34" fmla="*/ 2474 w 2595"/>
                  <a:gd name="T35" fmla="*/ 69 h 3065"/>
                  <a:gd name="T36" fmla="*/ 2543 w 2595"/>
                  <a:gd name="T37" fmla="*/ 146 h 3065"/>
                  <a:gd name="T38" fmla="*/ 2584 w 2595"/>
                  <a:gd name="T39" fmla="*/ 242 h 3065"/>
                  <a:gd name="T40" fmla="*/ 2595 w 2595"/>
                  <a:gd name="T41" fmla="*/ 349 h 3065"/>
                  <a:gd name="T42" fmla="*/ 2578 w 2595"/>
                  <a:gd name="T43" fmla="*/ 463 h 3065"/>
                  <a:gd name="T44" fmla="*/ 2534 w 2595"/>
                  <a:gd name="T45" fmla="*/ 579 h 3065"/>
                  <a:gd name="T46" fmla="*/ 2461 w 2595"/>
                  <a:gd name="T47" fmla="*/ 690 h 3065"/>
                  <a:gd name="T48" fmla="*/ 385 w 2595"/>
                  <a:gd name="T49" fmla="*/ 2941 h 3065"/>
                  <a:gd name="T50" fmla="*/ 334 w 2595"/>
                  <a:gd name="T51" fmla="*/ 3006 h 3065"/>
                  <a:gd name="T52" fmla="*/ 296 w 2595"/>
                  <a:gd name="T53" fmla="*/ 3046 h 3065"/>
                  <a:gd name="T54" fmla="*/ 269 w 2595"/>
                  <a:gd name="T55" fmla="*/ 3063 h 3065"/>
                  <a:gd name="T56" fmla="*/ 239 w 2595"/>
                  <a:gd name="T57" fmla="*/ 3059 h 3065"/>
                  <a:gd name="T58" fmla="*/ 204 w 2595"/>
                  <a:gd name="T59" fmla="*/ 3037 h 3065"/>
                  <a:gd name="T60" fmla="*/ 155 w 2595"/>
                  <a:gd name="T61" fmla="*/ 2996 h 3065"/>
                  <a:gd name="T62" fmla="*/ 91 w 2595"/>
                  <a:gd name="T63" fmla="*/ 2945 h 3065"/>
                  <a:gd name="T64" fmla="*/ 39 w 2595"/>
                  <a:gd name="T65" fmla="*/ 2904 h 3065"/>
                  <a:gd name="T66" fmla="*/ 9 w 2595"/>
                  <a:gd name="T67" fmla="*/ 2877 h 3065"/>
                  <a:gd name="T68" fmla="*/ 0 w 2595"/>
                  <a:gd name="T69" fmla="*/ 2849 h 3065"/>
                  <a:gd name="T70" fmla="*/ 11 w 2595"/>
                  <a:gd name="T71" fmla="*/ 2818 h 3065"/>
                  <a:gd name="T72" fmla="*/ 42 w 2595"/>
                  <a:gd name="T73" fmla="*/ 2773 h 3065"/>
                  <a:gd name="T74" fmla="*/ 94 w 2595"/>
                  <a:gd name="T75" fmla="*/ 2709 h 3065"/>
                  <a:gd name="T76" fmla="*/ 1868 w 2595"/>
                  <a:gd name="T77" fmla="*/ 214 h 3065"/>
                  <a:gd name="T78" fmla="*/ 1961 w 2595"/>
                  <a:gd name="T79" fmla="*/ 120 h 3065"/>
                  <a:gd name="T80" fmla="*/ 2064 w 2595"/>
                  <a:gd name="T81" fmla="*/ 52 h 3065"/>
                  <a:gd name="T82" fmla="*/ 2174 w 2595"/>
                  <a:gd name="T83" fmla="*/ 11 h 3065"/>
                  <a:gd name="T84" fmla="*/ 2283 w 2595"/>
                  <a:gd name="T85" fmla="*/ 0 h 3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95" h="3065">
                    <a:moveTo>
                      <a:pt x="2259" y="94"/>
                    </a:moveTo>
                    <a:lnTo>
                      <a:pt x="2235" y="94"/>
                    </a:lnTo>
                    <a:lnTo>
                      <a:pt x="2205" y="96"/>
                    </a:lnTo>
                    <a:lnTo>
                      <a:pt x="2172" y="100"/>
                    </a:lnTo>
                    <a:lnTo>
                      <a:pt x="2135" y="109"/>
                    </a:lnTo>
                    <a:lnTo>
                      <a:pt x="2098" y="120"/>
                    </a:lnTo>
                    <a:lnTo>
                      <a:pt x="2059" y="137"/>
                    </a:lnTo>
                    <a:lnTo>
                      <a:pt x="2022" y="159"/>
                    </a:lnTo>
                    <a:lnTo>
                      <a:pt x="1985" y="187"/>
                    </a:lnTo>
                    <a:lnTo>
                      <a:pt x="1949" y="222"/>
                    </a:lnTo>
                    <a:lnTo>
                      <a:pt x="1918" y="266"/>
                    </a:lnTo>
                    <a:lnTo>
                      <a:pt x="1951" y="292"/>
                    </a:lnTo>
                    <a:lnTo>
                      <a:pt x="1977" y="314"/>
                    </a:lnTo>
                    <a:lnTo>
                      <a:pt x="1998" y="332"/>
                    </a:lnTo>
                    <a:lnTo>
                      <a:pt x="2012" y="345"/>
                    </a:lnTo>
                    <a:lnTo>
                      <a:pt x="2022" y="354"/>
                    </a:lnTo>
                    <a:lnTo>
                      <a:pt x="2027" y="360"/>
                    </a:lnTo>
                    <a:lnTo>
                      <a:pt x="2029" y="362"/>
                    </a:lnTo>
                    <a:lnTo>
                      <a:pt x="2029" y="358"/>
                    </a:lnTo>
                    <a:lnTo>
                      <a:pt x="2033" y="349"/>
                    </a:lnTo>
                    <a:lnTo>
                      <a:pt x="2042" y="330"/>
                    </a:lnTo>
                    <a:lnTo>
                      <a:pt x="2053" y="308"/>
                    </a:lnTo>
                    <a:lnTo>
                      <a:pt x="2074" y="282"/>
                    </a:lnTo>
                    <a:lnTo>
                      <a:pt x="2100" y="251"/>
                    </a:lnTo>
                    <a:lnTo>
                      <a:pt x="2133" y="216"/>
                    </a:lnTo>
                    <a:lnTo>
                      <a:pt x="2176" y="177"/>
                    </a:lnTo>
                    <a:lnTo>
                      <a:pt x="2229" y="139"/>
                    </a:lnTo>
                    <a:lnTo>
                      <a:pt x="2294" y="98"/>
                    </a:lnTo>
                    <a:lnTo>
                      <a:pt x="2291" y="96"/>
                    </a:lnTo>
                    <a:lnTo>
                      <a:pt x="2278" y="96"/>
                    </a:lnTo>
                    <a:lnTo>
                      <a:pt x="2259" y="94"/>
                    </a:lnTo>
                    <a:close/>
                    <a:moveTo>
                      <a:pt x="2283" y="0"/>
                    </a:moveTo>
                    <a:lnTo>
                      <a:pt x="2335" y="6"/>
                    </a:lnTo>
                    <a:lnTo>
                      <a:pt x="2385" y="19"/>
                    </a:lnTo>
                    <a:lnTo>
                      <a:pt x="2432" y="39"/>
                    </a:lnTo>
                    <a:lnTo>
                      <a:pt x="2474" y="69"/>
                    </a:lnTo>
                    <a:lnTo>
                      <a:pt x="2513" y="104"/>
                    </a:lnTo>
                    <a:lnTo>
                      <a:pt x="2543" y="146"/>
                    </a:lnTo>
                    <a:lnTo>
                      <a:pt x="2567" y="192"/>
                    </a:lnTo>
                    <a:lnTo>
                      <a:pt x="2584" y="242"/>
                    </a:lnTo>
                    <a:lnTo>
                      <a:pt x="2593" y="294"/>
                    </a:lnTo>
                    <a:lnTo>
                      <a:pt x="2595" y="349"/>
                    </a:lnTo>
                    <a:lnTo>
                      <a:pt x="2589" y="406"/>
                    </a:lnTo>
                    <a:lnTo>
                      <a:pt x="2578" y="463"/>
                    </a:lnTo>
                    <a:lnTo>
                      <a:pt x="2560" y="522"/>
                    </a:lnTo>
                    <a:lnTo>
                      <a:pt x="2534" y="579"/>
                    </a:lnTo>
                    <a:lnTo>
                      <a:pt x="2502" y="636"/>
                    </a:lnTo>
                    <a:lnTo>
                      <a:pt x="2461" y="690"/>
                    </a:lnTo>
                    <a:lnTo>
                      <a:pt x="419" y="2899"/>
                    </a:lnTo>
                    <a:lnTo>
                      <a:pt x="385" y="2941"/>
                    </a:lnTo>
                    <a:lnTo>
                      <a:pt x="358" y="2976"/>
                    </a:lnTo>
                    <a:lnTo>
                      <a:pt x="334" y="3006"/>
                    </a:lnTo>
                    <a:lnTo>
                      <a:pt x="313" y="3030"/>
                    </a:lnTo>
                    <a:lnTo>
                      <a:pt x="296" y="3046"/>
                    </a:lnTo>
                    <a:lnTo>
                      <a:pt x="282" y="3057"/>
                    </a:lnTo>
                    <a:lnTo>
                      <a:pt x="269" y="3063"/>
                    </a:lnTo>
                    <a:lnTo>
                      <a:pt x="254" y="3065"/>
                    </a:lnTo>
                    <a:lnTo>
                      <a:pt x="239" y="3059"/>
                    </a:lnTo>
                    <a:lnTo>
                      <a:pt x="222" y="3050"/>
                    </a:lnTo>
                    <a:lnTo>
                      <a:pt x="204" y="3037"/>
                    </a:lnTo>
                    <a:lnTo>
                      <a:pt x="181" y="3019"/>
                    </a:lnTo>
                    <a:lnTo>
                      <a:pt x="155" y="2996"/>
                    </a:lnTo>
                    <a:lnTo>
                      <a:pt x="122" y="2971"/>
                    </a:lnTo>
                    <a:lnTo>
                      <a:pt x="91" y="2945"/>
                    </a:lnTo>
                    <a:lnTo>
                      <a:pt x="63" y="2923"/>
                    </a:lnTo>
                    <a:lnTo>
                      <a:pt x="39" y="2904"/>
                    </a:lnTo>
                    <a:lnTo>
                      <a:pt x="22" y="2889"/>
                    </a:lnTo>
                    <a:lnTo>
                      <a:pt x="9" y="2877"/>
                    </a:lnTo>
                    <a:lnTo>
                      <a:pt x="1" y="2862"/>
                    </a:lnTo>
                    <a:lnTo>
                      <a:pt x="0" y="2849"/>
                    </a:lnTo>
                    <a:lnTo>
                      <a:pt x="3" y="2834"/>
                    </a:lnTo>
                    <a:lnTo>
                      <a:pt x="11" y="2818"/>
                    </a:lnTo>
                    <a:lnTo>
                      <a:pt x="24" y="2797"/>
                    </a:lnTo>
                    <a:lnTo>
                      <a:pt x="42" y="2773"/>
                    </a:lnTo>
                    <a:lnTo>
                      <a:pt x="66" y="2744"/>
                    </a:lnTo>
                    <a:lnTo>
                      <a:pt x="94" y="2709"/>
                    </a:lnTo>
                    <a:lnTo>
                      <a:pt x="129" y="2668"/>
                    </a:lnTo>
                    <a:lnTo>
                      <a:pt x="1868" y="214"/>
                    </a:lnTo>
                    <a:lnTo>
                      <a:pt x="1912" y="163"/>
                    </a:lnTo>
                    <a:lnTo>
                      <a:pt x="1961" y="120"/>
                    </a:lnTo>
                    <a:lnTo>
                      <a:pt x="2011" y="83"/>
                    </a:lnTo>
                    <a:lnTo>
                      <a:pt x="2064" y="52"/>
                    </a:lnTo>
                    <a:lnTo>
                      <a:pt x="2118" y="28"/>
                    </a:lnTo>
                    <a:lnTo>
                      <a:pt x="2174" y="11"/>
                    </a:lnTo>
                    <a:lnTo>
                      <a:pt x="2229" y="2"/>
                    </a:lnTo>
                    <a:lnTo>
                      <a:pt x="22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2062163" y="2360613"/>
                <a:ext cx="4859337" cy="3186113"/>
              </a:xfrm>
              <a:custGeom>
                <a:avLst/>
                <a:gdLst>
                  <a:gd name="T0" fmla="*/ 245 w 6122"/>
                  <a:gd name="T1" fmla="*/ 0 h 4016"/>
                  <a:gd name="T2" fmla="*/ 3760 w 6122"/>
                  <a:gd name="T3" fmla="*/ 0 h 4016"/>
                  <a:gd name="T4" fmla="*/ 3501 w 6122"/>
                  <a:gd name="T5" fmla="*/ 365 h 4016"/>
                  <a:gd name="T6" fmla="*/ 367 w 6122"/>
                  <a:gd name="T7" fmla="*/ 365 h 4016"/>
                  <a:gd name="T8" fmla="*/ 367 w 6122"/>
                  <a:gd name="T9" fmla="*/ 3286 h 4016"/>
                  <a:gd name="T10" fmla="*/ 5755 w 6122"/>
                  <a:gd name="T11" fmla="*/ 3286 h 4016"/>
                  <a:gd name="T12" fmla="*/ 5755 w 6122"/>
                  <a:gd name="T13" fmla="*/ 365 h 4016"/>
                  <a:gd name="T14" fmla="*/ 4775 w 6122"/>
                  <a:gd name="T15" fmla="*/ 365 h 4016"/>
                  <a:gd name="T16" fmla="*/ 5113 w 6122"/>
                  <a:gd name="T17" fmla="*/ 0 h 4016"/>
                  <a:gd name="T18" fmla="*/ 5877 w 6122"/>
                  <a:gd name="T19" fmla="*/ 0 h 4016"/>
                  <a:gd name="T20" fmla="*/ 5927 w 6122"/>
                  <a:gd name="T21" fmla="*/ 4 h 4016"/>
                  <a:gd name="T22" fmla="*/ 5972 w 6122"/>
                  <a:gd name="T23" fmla="*/ 19 h 4016"/>
                  <a:gd name="T24" fmla="*/ 6014 w 6122"/>
                  <a:gd name="T25" fmla="*/ 41 h 4016"/>
                  <a:gd name="T26" fmla="*/ 6050 w 6122"/>
                  <a:gd name="T27" fmla="*/ 70 h 4016"/>
                  <a:gd name="T28" fmla="*/ 6079 w 6122"/>
                  <a:gd name="T29" fmla="*/ 107 h 4016"/>
                  <a:gd name="T30" fmla="*/ 6103 w 6122"/>
                  <a:gd name="T31" fmla="*/ 148 h 4016"/>
                  <a:gd name="T32" fmla="*/ 6116 w 6122"/>
                  <a:gd name="T33" fmla="*/ 194 h 4016"/>
                  <a:gd name="T34" fmla="*/ 6122 w 6122"/>
                  <a:gd name="T35" fmla="*/ 244 h 4016"/>
                  <a:gd name="T36" fmla="*/ 6122 w 6122"/>
                  <a:gd name="T37" fmla="*/ 3772 h 4016"/>
                  <a:gd name="T38" fmla="*/ 6116 w 6122"/>
                  <a:gd name="T39" fmla="*/ 3820 h 4016"/>
                  <a:gd name="T40" fmla="*/ 6103 w 6122"/>
                  <a:gd name="T41" fmla="*/ 3866 h 4016"/>
                  <a:gd name="T42" fmla="*/ 6079 w 6122"/>
                  <a:gd name="T43" fmla="*/ 3909 h 4016"/>
                  <a:gd name="T44" fmla="*/ 6050 w 6122"/>
                  <a:gd name="T45" fmla="*/ 3944 h 4016"/>
                  <a:gd name="T46" fmla="*/ 6014 w 6122"/>
                  <a:gd name="T47" fmla="*/ 3973 h 4016"/>
                  <a:gd name="T48" fmla="*/ 5972 w 6122"/>
                  <a:gd name="T49" fmla="*/ 3996 h 4016"/>
                  <a:gd name="T50" fmla="*/ 5927 w 6122"/>
                  <a:gd name="T51" fmla="*/ 4010 h 4016"/>
                  <a:gd name="T52" fmla="*/ 5877 w 6122"/>
                  <a:gd name="T53" fmla="*/ 4016 h 4016"/>
                  <a:gd name="T54" fmla="*/ 245 w 6122"/>
                  <a:gd name="T55" fmla="*/ 4016 h 4016"/>
                  <a:gd name="T56" fmla="*/ 195 w 6122"/>
                  <a:gd name="T57" fmla="*/ 4010 h 4016"/>
                  <a:gd name="T58" fmla="*/ 150 w 6122"/>
                  <a:gd name="T59" fmla="*/ 3996 h 4016"/>
                  <a:gd name="T60" fmla="*/ 108 w 6122"/>
                  <a:gd name="T61" fmla="*/ 3973 h 4016"/>
                  <a:gd name="T62" fmla="*/ 72 w 6122"/>
                  <a:gd name="T63" fmla="*/ 3944 h 4016"/>
                  <a:gd name="T64" fmla="*/ 43 w 6122"/>
                  <a:gd name="T65" fmla="*/ 3909 h 4016"/>
                  <a:gd name="T66" fmla="*/ 19 w 6122"/>
                  <a:gd name="T67" fmla="*/ 3866 h 4016"/>
                  <a:gd name="T68" fmla="*/ 6 w 6122"/>
                  <a:gd name="T69" fmla="*/ 3820 h 4016"/>
                  <a:gd name="T70" fmla="*/ 0 w 6122"/>
                  <a:gd name="T71" fmla="*/ 3772 h 4016"/>
                  <a:gd name="T72" fmla="*/ 0 w 6122"/>
                  <a:gd name="T73" fmla="*/ 244 h 4016"/>
                  <a:gd name="T74" fmla="*/ 6 w 6122"/>
                  <a:gd name="T75" fmla="*/ 194 h 4016"/>
                  <a:gd name="T76" fmla="*/ 19 w 6122"/>
                  <a:gd name="T77" fmla="*/ 148 h 4016"/>
                  <a:gd name="T78" fmla="*/ 43 w 6122"/>
                  <a:gd name="T79" fmla="*/ 107 h 4016"/>
                  <a:gd name="T80" fmla="*/ 72 w 6122"/>
                  <a:gd name="T81" fmla="*/ 70 h 4016"/>
                  <a:gd name="T82" fmla="*/ 108 w 6122"/>
                  <a:gd name="T83" fmla="*/ 41 h 4016"/>
                  <a:gd name="T84" fmla="*/ 150 w 6122"/>
                  <a:gd name="T85" fmla="*/ 19 h 4016"/>
                  <a:gd name="T86" fmla="*/ 195 w 6122"/>
                  <a:gd name="T87" fmla="*/ 4 h 4016"/>
                  <a:gd name="T88" fmla="*/ 245 w 6122"/>
                  <a:gd name="T89" fmla="*/ 0 h 4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22" h="4016">
                    <a:moveTo>
                      <a:pt x="245" y="0"/>
                    </a:moveTo>
                    <a:lnTo>
                      <a:pt x="3760" y="0"/>
                    </a:lnTo>
                    <a:lnTo>
                      <a:pt x="3501" y="365"/>
                    </a:lnTo>
                    <a:lnTo>
                      <a:pt x="367" y="365"/>
                    </a:lnTo>
                    <a:lnTo>
                      <a:pt x="367" y="3286"/>
                    </a:lnTo>
                    <a:lnTo>
                      <a:pt x="5755" y="3286"/>
                    </a:lnTo>
                    <a:lnTo>
                      <a:pt x="5755" y="365"/>
                    </a:lnTo>
                    <a:lnTo>
                      <a:pt x="4775" y="365"/>
                    </a:lnTo>
                    <a:lnTo>
                      <a:pt x="5113" y="0"/>
                    </a:lnTo>
                    <a:lnTo>
                      <a:pt x="5877" y="0"/>
                    </a:lnTo>
                    <a:lnTo>
                      <a:pt x="5927" y="4"/>
                    </a:lnTo>
                    <a:lnTo>
                      <a:pt x="5972" y="19"/>
                    </a:lnTo>
                    <a:lnTo>
                      <a:pt x="6014" y="41"/>
                    </a:lnTo>
                    <a:lnTo>
                      <a:pt x="6050" y="70"/>
                    </a:lnTo>
                    <a:lnTo>
                      <a:pt x="6079" y="107"/>
                    </a:lnTo>
                    <a:lnTo>
                      <a:pt x="6103" y="148"/>
                    </a:lnTo>
                    <a:lnTo>
                      <a:pt x="6116" y="194"/>
                    </a:lnTo>
                    <a:lnTo>
                      <a:pt x="6122" y="244"/>
                    </a:lnTo>
                    <a:lnTo>
                      <a:pt x="6122" y="3772"/>
                    </a:lnTo>
                    <a:lnTo>
                      <a:pt x="6116" y="3820"/>
                    </a:lnTo>
                    <a:lnTo>
                      <a:pt x="6103" y="3866"/>
                    </a:lnTo>
                    <a:lnTo>
                      <a:pt x="6079" y="3909"/>
                    </a:lnTo>
                    <a:lnTo>
                      <a:pt x="6050" y="3944"/>
                    </a:lnTo>
                    <a:lnTo>
                      <a:pt x="6014" y="3973"/>
                    </a:lnTo>
                    <a:lnTo>
                      <a:pt x="5972" y="3996"/>
                    </a:lnTo>
                    <a:lnTo>
                      <a:pt x="5927" y="4010"/>
                    </a:lnTo>
                    <a:lnTo>
                      <a:pt x="5877" y="4016"/>
                    </a:lnTo>
                    <a:lnTo>
                      <a:pt x="245" y="4016"/>
                    </a:lnTo>
                    <a:lnTo>
                      <a:pt x="195" y="4010"/>
                    </a:lnTo>
                    <a:lnTo>
                      <a:pt x="150" y="3996"/>
                    </a:lnTo>
                    <a:lnTo>
                      <a:pt x="108" y="3973"/>
                    </a:lnTo>
                    <a:lnTo>
                      <a:pt x="72" y="3944"/>
                    </a:lnTo>
                    <a:lnTo>
                      <a:pt x="43" y="3909"/>
                    </a:lnTo>
                    <a:lnTo>
                      <a:pt x="19" y="3866"/>
                    </a:lnTo>
                    <a:lnTo>
                      <a:pt x="6" y="3820"/>
                    </a:lnTo>
                    <a:lnTo>
                      <a:pt x="0" y="3772"/>
                    </a:lnTo>
                    <a:lnTo>
                      <a:pt x="0" y="244"/>
                    </a:lnTo>
                    <a:lnTo>
                      <a:pt x="6" y="194"/>
                    </a:lnTo>
                    <a:lnTo>
                      <a:pt x="19" y="148"/>
                    </a:lnTo>
                    <a:lnTo>
                      <a:pt x="43" y="107"/>
                    </a:lnTo>
                    <a:lnTo>
                      <a:pt x="72" y="70"/>
                    </a:lnTo>
                    <a:lnTo>
                      <a:pt x="108" y="41"/>
                    </a:lnTo>
                    <a:lnTo>
                      <a:pt x="150" y="19"/>
                    </a:lnTo>
                    <a:lnTo>
                      <a:pt x="195" y="4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478159" y="1966236"/>
              <a:ext cx="452526" cy="451372"/>
              <a:chOff x="3717926" y="2101851"/>
              <a:chExt cx="4989513" cy="497681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6" name="Freeform 14"/>
              <p:cNvSpPr>
                <a:spLocks noEditPoints="1"/>
              </p:cNvSpPr>
              <p:nvPr/>
            </p:nvSpPr>
            <p:spPr bwMode="auto">
              <a:xfrm>
                <a:off x="6403976" y="2101851"/>
                <a:ext cx="2303463" cy="2301875"/>
              </a:xfrm>
              <a:custGeom>
                <a:avLst/>
                <a:gdLst>
                  <a:gd name="T0" fmla="*/ 426 w 2903"/>
                  <a:gd name="T1" fmla="*/ 1602 h 2899"/>
                  <a:gd name="T2" fmla="*/ 645 w 2903"/>
                  <a:gd name="T3" fmla="*/ 1724 h 2899"/>
                  <a:gd name="T4" fmla="*/ 846 w 2903"/>
                  <a:gd name="T5" fmla="*/ 1875 h 2899"/>
                  <a:gd name="T6" fmla="*/ 1024 w 2903"/>
                  <a:gd name="T7" fmla="*/ 2051 h 2899"/>
                  <a:gd name="T8" fmla="*/ 1173 w 2903"/>
                  <a:gd name="T9" fmla="*/ 2251 h 2899"/>
                  <a:gd name="T10" fmla="*/ 1295 w 2903"/>
                  <a:gd name="T11" fmla="*/ 2475 h 2899"/>
                  <a:gd name="T12" fmla="*/ 2374 w 2903"/>
                  <a:gd name="T13" fmla="*/ 2305 h 2899"/>
                  <a:gd name="T14" fmla="*/ 2240 w 2903"/>
                  <a:gd name="T15" fmla="*/ 1982 h 2899"/>
                  <a:gd name="T16" fmla="*/ 2068 w 2903"/>
                  <a:gd name="T17" fmla="*/ 1680 h 2899"/>
                  <a:gd name="T18" fmla="*/ 1864 w 2903"/>
                  <a:gd name="T19" fmla="*/ 1402 h 2899"/>
                  <a:gd name="T20" fmla="*/ 1627 w 2903"/>
                  <a:gd name="T21" fmla="*/ 1151 h 2899"/>
                  <a:gd name="T22" fmla="*/ 1364 w 2903"/>
                  <a:gd name="T23" fmla="*/ 930 h 2899"/>
                  <a:gd name="T24" fmla="*/ 1071 w 2903"/>
                  <a:gd name="T25" fmla="*/ 743 h 2899"/>
                  <a:gd name="T26" fmla="*/ 758 w 2903"/>
                  <a:gd name="T27" fmla="*/ 590 h 2899"/>
                  <a:gd name="T28" fmla="*/ 426 w 2903"/>
                  <a:gd name="T29" fmla="*/ 477 h 2899"/>
                  <a:gd name="T30" fmla="*/ 250 w 2903"/>
                  <a:gd name="T31" fmla="*/ 2 h 2899"/>
                  <a:gd name="T32" fmla="*/ 626 w 2903"/>
                  <a:gd name="T33" fmla="*/ 93 h 2899"/>
                  <a:gd name="T34" fmla="*/ 985 w 2903"/>
                  <a:gd name="T35" fmla="*/ 225 h 2899"/>
                  <a:gd name="T36" fmla="*/ 1322 w 2903"/>
                  <a:gd name="T37" fmla="*/ 397 h 2899"/>
                  <a:gd name="T38" fmla="*/ 1635 w 2903"/>
                  <a:gd name="T39" fmla="*/ 605 h 2899"/>
                  <a:gd name="T40" fmla="*/ 1923 w 2903"/>
                  <a:gd name="T41" fmla="*/ 846 h 2899"/>
                  <a:gd name="T42" fmla="*/ 2179 w 2903"/>
                  <a:gd name="T43" fmla="*/ 1119 h 2899"/>
                  <a:gd name="T44" fmla="*/ 2404 w 2903"/>
                  <a:gd name="T45" fmla="*/ 1419 h 2899"/>
                  <a:gd name="T46" fmla="*/ 2595 w 2903"/>
                  <a:gd name="T47" fmla="*/ 1743 h 2899"/>
                  <a:gd name="T48" fmla="*/ 2748 w 2903"/>
                  <a:gd name="T49" fmla="*/ 2093 h 2899"/>
                  <a:gd name="T50" fmla="*/ 2859 w 2903"/>
                  <a:gd name="T51" fmla="*/ 2460 h 2899"/>
                  <a:gd name="T52" fmla="*/ 2903 w 2903"/>
                  <a:gd name="T53" fmla="*/ 2696 h 2899"/>
                  <a:gd name="T54" fmla="*/ 2878 w 2903"/>
                  <a:gd name="T55" fmla="*/ 2784 h 2899"/>
                  <a:gd name="T56" fmla="*/ 2819 w 2903"/>
                  <a:gd name="T57" fmla="*/ 2855 h 2899"/>
                  <a:gd name="T58" fmla="*/ 2737 w 2903"/>
                  <a:gd name="T59" fmla="*/ 2893 h 2899"/>
                  <a:gd name="T60" fmla="*/ 1153 w 2903"/>
                  <a:gd name="T61" fmla="*/ 2899 h 2899"/>
                  <a:gd name="T62" fmla="*/ 1069 w 2903"/>
                  <a:gd name="T63" fmla="*/ 2882 h 2899"/>
                  <a:gd name="T64" fmla="*/ 1001 w 2903"/>
                  <a:gd name="T65" fmla="*/ 2832 h 2899"/>
                  <a:gd name="T66" fmla="*/ 955 w 2903"/>
                  <a:gd name="T67" fmla="*/ 2759 h 2899"/>
                  <a:gd name="T68" fmla="*/ 852 w 2903"/>
                  <a:gd name="T69" fmla="*/ 2542 h 2899"/>
                  <a:gd name="T70" fmla="*/ 716 w 2903"/>
                  <a:gd name="T71" fmla="*/ 2347 h 2899"/>
                  <a:gd name="T72" fmla="*/ 550 w 2903"/>
                  <a:gd name="T73" fmla="*/ 2181 h 2899"/>
                  <a:gd name="T74" fmla="*/ 357 w 2903"/>
                  <a:gd name="T75" fmla="*/ 2045 h 2899"/>
                  <a:gd name="T76" fmla="*/ 141 w 2903"/>
                  <a:gd name="T77" fmla="*/ 1944 h 2899"/>
                  <a:gd name="T78" fmla="*/ 67 w 2903"/>
                  <a:gd name="T79" fmla="*/ 1898 h 2899"/>
                  <a:gd name="T80" fmla="*/ 19 w 2903"/>
                  <a:gd name="T81" fmla="*/ 1829 h 2899"/>
                  <a:gd name="T82" fmla="*/ 0 w 2903"/>
                  <a:gd name="T83" fmla="*/ 1743 h 2899"/>
                  <a:gd name="T84" fmla="*/ 6 w 2903"/>
                  <a:gd name="T85" fmla="*/ 166 h 2899"/>
                  <a:gd name="T86" fmla="*/ 44 w 2903"/>
                  <a:gd name="T87" fmla="*/ 82 h 2899"/>
                  <a:gd name="T88" fmla="*/ 117 w 2903"/>
                  <a:gd name="T89" fmla="*/ 23 h 2899"/>
                  <a:gd name="T90" fmla="*/ 204 w 2903"/>
                  <a:gd name="T91" fmla="*/ 0 h 2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03" h="2899">
                    <a:moveTo>
                      <a:pt x="426" y="477"/>
                    </a:moveTo>
                    <a:lnTo>
                      <a:pt x="426" y="1602"/>
                    </a:lnTo>
                    <a:lnTo>
                      <a:pt x="539" y="1659"/>
                    </a:lnTo>
                    <a:lnTo>
                      <a:pt x="645" y="1724"/>
                    </a:lnTo>
                    <a:lnTo>
                      <a:pt x="749" y="1795"/>
                    </a:lnTo>
                    <a:lnTo>
                      <a:pt x="846" y="1875"/>
                    </a:lnTo>
                    <a:lnTo>
                      <a:pt x="938" y="1959"/>
                    </a:lnTo>
                    <a:lnTo>
                      <a:pt x="1024" y="2051"/>
                    </a:lnTo>
                    <a:lnTo>
                      <a:pt x="1102" y="2148"/>
                    </a:lnTo>
                    <a:lnTo>
                      <a:pt x="1173" y="2251"/>
                    </a:lnTo>
                    <a:lnTo>
                      <a:pt x="1237" y="2360"/>
                    </a:lnTo>
                    <a:lnTo>
                      <a:pt x="1295" y="2475"/>
                    </a:lnTo>
                    <a:lnTo>
                      <a:pt x="2425" y="2475"/>
                    </a:lnTo>
                    <a:lnTo>
                      <a:pt x="2374" y="2305"/>
                    </a:lnTo>
                    <a:lnTo>
                      <a:pt x="2311" y="2141"/>
                    </a:lnTo>
                    <a:lnTo>
                      <a:pt x="2240" y="1982"/>
                    </a:lnTo>
                    <a:lnTo>
                      <a:pt x="2158" y="1827"/>
                    </a:lnTo>
                    <a:lnTo>
                      <a:pt x="2068" y="1680"/>
                    </a:lnTo>
                    <a:lnTo>
                      <a:pt x="1971" y="1537"/>
                    </a:lnTo>
                    <a:lnTo>
                      <a:pt x="1864" y="1402"/>
                    </a:lnTo>
                    <a:lnTo>
                      <a:pt x="1749" y="1274"/>
                    </a:lnTo>
                    <a:lnTo>
                      <a:pt x="1627" y="1151"/>
                    </a:lnTo>
                    <a:lnTo>
                      <a:pt x="1499" y="1037"/>
                    </a:lnTo>
                    <a:lnTo>
                      <a:pt x="1364" y="930"/>
                    </a:lnTo>
                    <a:lnTo>
                      <a:pt x="1220" y="833"/>
                    </a:lnTo>
                    <a:lnTo>
                      <a:pt x="1071" y="743"/>
                    </a:lnTo>
                    <a:lnTo>
                      <a:pt x="919" y="663"/>
                    </a:lnTo>
                    <a:lnTo>
                      <a:pt x="758" y="590"/>
                    </a:lnTo>
                    <a:lnTo>
                      <a:pt x="594" y="529"/>
                    </a:lnTo>
                    <a:lnTo>
                      <a:pt x="426" y="477"/>
                    </a:lnTo>
                    <a:close/>
                    <a:moveTo>
                      <a:pt x="204" y="0"/>
                    </a:moveTo>
                    <a:lnTo>
                      <a:pt x="250" y="2"/>
                    </a:lnTo>
                    <a:lnTo>
                      <a:pt x="441" y="42"/>
                    </a:lnTo>
                    <a:lnTo>
                      <a:pt x="626" y="93"/>
                    </a:lnTo>
                    <a:lnTo>
                      <a:pt x="808" y="155"/>
                    </a:lnTo>
                    <a:lnTo>
                      <a:pt x="985" y="225"/>
                    </a:lnTo>
                    <a:lnTo>
                      <a:pt x="1155" y="305"/>
                    </a:lnTo>
                    <a:lnTo>
                      <a:pt x="1322" y="397"/>
                    </a:lnTo>
                    <a:lnTo>
                      <a:pt x="1482" y="496"/>
                    </a:lnTo>
                    <a:lnTo>
                      <a:pt x="1635" y="605"/>
                    </a:lnTo>
                    <a:lnTo>
                      <a:pt x="1782" y="722"/>
                    </a:lnTo>
                    <a:lnTo>
                      <a:pt x="1923" y="846"/>
                    </a:lnTo>
                    <a:lnTo>
                      <a:pt x="2055" y="980"/>
                    </a:lnTo>
                    <a:lnTo>
                      <a:pt x="2179" y="1119"/>
                    </a:lnTo>
                    <a:lnTo>
                      <a:pt x="2297" y="1266"/>
                    </a:lnTo>
                    <a:lnTo>
                      <a:pt x="2404" y="1419"/>
                    </a:lnTo>
                    <a:lnTo>
                      <a:pt x="2506" y="1579"/>
                    </a:lnTo>
                    <a:lnTo>
                      <a:pt x="2595" y="1743"/>
                    </a:lnTo>
                    <a:lnTo>
                      <a:pt x="2675" y="1915"/>
                    </a:lnTo>
                    <a:lnTo>
                      <a:pt x="2748" y="2093"/>
                    </a:lnTo>
                    <a:lnTo>
                      <a:pt x="2809" y="2272"/>
                    </a:lnTo>
                    <a:lnTo>
                      <a:pt x="2859" y="2460"/>
                    </a:lnTo>
                    <a:lnTo>
                      <a:pt x="2899" y="2649"/>
                    </a:lnTo>
                    <a:lnTo>
                      <a:pt x="2903" y="2696"/>
                    </a:lnTo>
                    <a:lnTo>
                      <a:pt x="2895" y="2740"/>
                    </a:lnTo>
                    <a:lnTo>
                      <a:pt x="2878" y="2784"/>
                    </a:lnTo>
                    <a:lnTo>
                      <a:pt x="2853" y="2822"/>
                    </a:lnTo>
                    <a:lnTo>
                      <a:pt x="2819" y="2855"/>
                    </a:lnTo>
                    <a:lnTo>
                      <a:pt x="2781" y="2878"/>
                    </a:lnTo>
                    <a:lnTo>
                      <a:pt x="2737" y="2893"/>
                    </a:lnTo>
                    <a:lnTo>
                      <a:pt x="2691" y="2899"/>
                    </a:lnTo>
                    <a:lnTo>
                      <a:pt x="1153" y="2899"/>
                    </a:lnTo>
                    <a:lnTo>
                      <a:pt x="1110" y="2895"/>
                    </a:lnTo>
                    <a:lnTo>
                      <a:pt x="1069" y="2882"/>
                    </a:lnTo>
                    <a:lnTo>
                      <a:pt x="1031" y="2861"/>
                    </a:lnTo>
                    <a:lnTo>
                      <a:pt x="1001" y="2832"/>
                    </a:lnTo>
                    <a:lnTo>
                      <a:pt x="974" y="2799"/>
                    </a:lnTo>
                    <a:lnTo>
                      <a:pt x="955" y="2759"/>
                    </a:lnTo>
                    <a:lnTo>
                      <a:pt x="907" y="2647"/>
                    </a:lnTo>
                    <a:lnTo>
                      <a:pt x="852" y="2542"/>
                    </a:lnTo>
                    <a:lnTo>
                      <a:pt x="789" y="2440"/>
                    </a:lnTo>
                    <a:lnTo>
                      <a:pt x="716" y="2347"/>
                    </a:lnTo>
                    <a:lnTo>
                      <a:pt x="638" y="2261"/>
                    </a:lnTo>
                    <a:lnTo>
                      <a:pt x="550" y="2181"/>
                    </a:lnTo>
                    <a:lnTo>
                      <a:pt x="456" y="2108"/>
                    </a:lnTo>
                    <a:lnTo>
                      <a:pt x="357" y="2045"/>
                    </a:lnTo>
                    <a:lnTo>
                      <a:pt x="252" y="1990"/>
                    </a:lnTo>
                    <a:lnTo>
                      <a:pt x="141" y="1944"/>
                    </a:lnTo>
                    <a:lnTo>
                      <a:pt x="101" y="1925"/>
                    </a:lnTo>
                    <a:lnTo>
                      <a:pt x="67" y="1898"/>
                    </a:lnTo>
                    <a:lnTo>
                      <a:pt x="40" y="1866"/>
                    </a:lnTo>
                    <a:lnTo>
                      <a:pt x="19" y="1829"/>
                    </a:lnTo>
                    <a:lnTo>
                      <a:pt x="6" y="1787"/>
                    </a:lnTo>
                    <a:lnTo>
                      <a:pt x="0" y="1743"/>
                    </a:lnTo>
                    <a:lnTo>
                      <a:pt x="0" y="212"/>
                    </a:lnTo>
                    <a:lnTo>
                      <a:pt x="6" y="166"/>
                    </a:lnTo>
                    <a:lnTo>
                      <a:pt x="21" y="122"/>
                    </a:lnTo>
                    <a:lnTo>
                      <a:pt x="44" y="82"/>
                    </a:lnTo>
                    <a:lnTo>
                      <a:pt x="76" y="50"/>
                    </a:lnTo>
                    <a:lnTo>
                      <a:pt x="117" y="23"/>
                    </a:lnTo>
                    <a:lnTo>
                      <a:pt x="159" y="6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3956051" y="2292351"/>
                <a:ext cx="1765300" cy="1687513"/>
              </a:xfrm>
              <a:custGeom>
                <a:avLst/>
                <a:gdLst>
                  <a:gd name="T0" fmla="*/ 2114 w 2225"/>
                  <a:gd name="T1" fmla="*/ 0 h 2125"/>
                  <a:gd name="T2" fmla="*/ 2148 w 2225"/>
                  <a:gd name="T3" fmla="*/ 7 h 2125"/>
                  <a:gd name="T4" fmla="*/ 2179 w 2225"/>
                  <a:gd name="T5" fmla="*/ 24 h 2125"/>
                  <a:gd name="T6" fmla="*/ 2198 w 2225"/>
                  <a:gd name="T7" fmla="*/ 44 h 2125"/>
                  <a:gd name="T8" fmla="*/ 2213 w 2225"/>
                  <a:gd name="T9" fmla="*/ 66 h 2125"/>
                  <a:gd name="T10" fmla="*/ 2221 w 2225"/>
                  <a:gd name="T11" fmla="*/ 91 h 2125"/>
                  <a:gd name="T12" fmla="*/ 2225 w 2225"/>
                  <a:gd name="T13" fmla="*/ 118 h 2125"/>
                  <a:gd name="T14" fmla="*/ 2225 w 2225"/>
                  <a:gd name="T15" fmla="*/ 1424 h 2125"/>
                  <a:gd name="T16" fmla="*/ 2219 w 2225"/>
                  <a:gd name="T17" fmla="*/ 1459 h 2125"/>
                  <a:gd name="T18" fmla="*/ 2206 w 2225"/>
                  <a:gd name="T19" fmla="*/ 1489 h 2125"/>
                  <a:gd name="T20" fmla="*/ 2181 w 2225"/>
                  <a:gd name="T21" fmla="*/ 1516 h 2125"/>
                  <a:gd name="T22" fmla="*/ 2152 w 2225"/>
                  <a:gd name="T23" fmla="*/ 1533 h 2125"/>
                  <a:gd name="T24" fmla="*/ 2045 w 2225"/>
                  <a:gd name="T25" fmla="*/ 1583 h 2125"/>
                  <a:gd name="T26" fmla="*/ 1942 w 2225"/>
                  <a:gd name="T27" fmla="*/ 1642 h 2125"/>
                  <a:gd name="T28" fmla="*/ 1845 w 2225"/>
                  <a:gd name="T29" fmla="*/ 1705 h 2125"/>
                  <a:gd name="T30" fmla="*/ 1753 w 2225"/>
                  <a:gd name="T31" fmla="*/ 1778 h 2125"/>
                  <a:gd name="T32" fmla="*/ 1667 w 2225"/>
                  <a:gd name="T33" fmla="*/ 1856 h 2125"/>
                  <a:gd name="T34" fmla="*/ 1587 w 2225"/>
                  <a:gd name="T35" fmla="*/ 1940 h 2125"/>
                  <a:gd name="T36" fmla="*/ 1512 w 2225"/>
                  <a:gd name="T37" fmla="*/ 2030 h 2125"/>
                  <a:gd name="T38" fmla="*/ 1446 w 2225"/>
                  <a:gd name="T39" fmla="*/ 2125 h 2125"/>
                  <a:gd name="T40" fmla="*/ 0 w 2225"/>
                  <a:gd name="T41" fmla="*/ 1667 h 2125"/>
                  <a:gd name="T42" fmla="*/ 84 w 2225"/>
                  <a:gd name="T43" fmla="*/ 1504 h 2125"/>
                  <a:gd name="T44" fmla="*/ 179 w 2225"/>
                  <a:gd name="T45" fmla="*/ 1346 h 2125"/>
                  <a:gd name="T46" fmla="*/ 281 w 2225"/>
                  <a:gd name="T47" fmla="*/ 1195 h 2125"/>
                  <a:gd name="T48" fmla="*/ 393 w 2225"/>
                  <a:gd name="T49" fmla="*/ 1050 h 2125"/>
                  <a:gd name="T50" fmla="*/ 512 w 2225"/>
                  <a:gd name="T51" fmla="*/ 912 h 2125"/>
                  <a:gd name="T52" fmla="*/ 640 w 2225"/>
                  <a:gd name="T53" fmla="*/ 783 h 2125"/>
                  <a:gd name="T54" fmla="*/ 773 w 2225"/>
                  <a:gd name="T55" fmla="*/ 660 h 2125"/>
                  <a:gd name="T56" fmla="*/ 917 w 2225"/>
                  <a:gd name="T57" fmla="*/ 546 h 2125"/>
                  <a:gd name="T58" fmla="*/ 1066 w 2225"/>
                  <a:gd name="T59" fmla="*/ 441 h 2125"/>
                  <a:gd name="T60" fmla="*/ 1220 w 2225"/>
                  <a:gd name="T61" fmla="*/ 343 h 2125"/>
                  <a:gd name="T62" fmla="*/ 1381 w 2225"/>
                  <a:gd name="T63" fmla="*/ 256 h 2125"/>
                  <a:gd name="T64" fmla="*/ 1549 w 2225"/>
                  <a:gd name="T65" fmla="*/ 177 h 2125"/>
                  <a:gd name="T66" fmla="*/ 1721 w 2225"/>
                  <a:gd name="T67" fmla="*/ 108 h 2125"/>
                  <a:gd name="T68" fmla="*/ 1898 w 2225"/>
                  <a:gd name="T69" fmla="*/ 49 h 2125"/>
                  <a:gd name="T70" fmla="*/ 2080 w 2225"/>
                  <a:gd name="T71" fmla="*/ 2 h 2125"/>
                  <a:gd name="T72" fmla="*/ 2114 w 2225"/>
                  <a:gd name="T73" fmla="*/ 0 h 2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5" h="2125">
                    <a:moveTo>
                      <a:pt x="2114" y="0"/>
                    </a:moveTo>
                    <a:lnTo>
                      <a:pt x="2148" y="7"/>
                    </a:lnTo>
                    <a:lnTo>
                      <a:pt x="2179" y="24"/>
                    </a:lnTo>
                    <a:lnTo>
                      <a:pt x="2198" y="44"/>
                    </a:lnTo>
                    <a:lnTo>
                      <a:pt x="2213" y="66"/>
                    </a:lnTo>
                    <a:lnTo>
                      <a:pt x="2221" y="91"/>
                    </a:lnTo>
                    <a:lnTo>
                      <a:pt x="2225" y="118"/>
                    </a:lnTo>
                    <a:lnTo>
                      <a:pt x="2225" y="1424"/>
                    </a:lnTo>
                    <a:lnTo>
                      <a:pt x="2219" y="1459"/>
                    </a:lnTo>
                    <a:lnTo>
                      <a:pt x="2206" y="1489"/>
                    </a:lnTo>
                    <a:lnTo>
                      <a:pt x="2181" y="1516"/>
                    </a:lnTo>
                    <a:lnTo>
                      <a:pt x="2152" y="1533"/>
                    </a:lnTo>
                    <a:lnTo>
                      <a:pt x="2045" y="1583"/>
                    </a:lnTo>
                    <a:lnTo>
                      <a:pt x="1942" y="1642"/>
                    </a:lnTo>
                    <a:lnTo>
                      <a:pt x="1845" y="1705"/>
                    </a:lnTo>
                    <a:lnTo>
                      <a:pt x="1753" y="1778"/>
                    </a:lnTo>
                    <a:lnTo>
                      <a:pt x="1667" y="1856"/>
                    </a:lnTo>
                    <a:lnTo>
                      <a:pt x="1587" y="1940"/>
                    </a:lnTo>
                    <a:lnTo>
                      <a:pt x="1512" y="2030"/>
                    </a:lnTo>
                    <a:lnTo>
                      <a:pt x="1446" y="2125"/>
                    </a:lnTo>
                    <a:lnTo>
                      <a:pt x="0" y="1667"/>
                    </a:lnTo>
                    <a:lnTo>
                      <a:pt x="84" y="1504"/>
                    </a:lnTo>
                    <a:lnTo>
                      <a:pt x="179" y="1346"/>
                    </a:lnTo>
                    <a:lnTo>
                      <a:pt x="281" y="1195"/>
                    </a:lnTo>
                    <a:lnTo>
                      <a:pt x="393" y="1050"/>
                    </a:lnTo>
                    <a:lnTo>
                      <a:pt x="512" y="912"/>
                    </a:lnTo>
                    <a:lnTo>
                      <a:pt x="640" y="783"/>
                    </a:lnTo>
                    <a:lnTo>
                      <a:pt x="773" y="660"/>
                    </a:lnTo>
                    <a:lnTo>
                      <a:pt x="917" y="546"/>
                    </a:lnTo>
                    <a:lnTo>
                      <a:pt x="1066" y="441"/>
                    </a:lnTo>
                    <a:lnTo>
                      <a:pt x="1220" y="343"/>
                    </a:lnTo>
                    <a:lnTo>
                      <a:pt x="1381" y="256"/>
                    </a:lnTo>
                    <a:lnTo>
                      <a:pt x="1549" y="177"/>
                    </a:lnTo>
                    <a:lnTo>
                      <a:pt x="1721" y="108"/>
                    </a:lnTo>
                    <a:lnTo>
                      <a:pt x="1898" y="49"/>
                    </a:lnTo>
                    <a:lnTo>
                      <a:pt x="2080" y="2"/>
                    </a:lnTo>
                    <a:lnTo>
                      <a:pt x="2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6380163" y="5087938"/>
                <a:ext cx="2135188" cy="1990725"/>
              </a:xfrm>
              <a:custGeom>
                <a:avLst/>
                <a:gdLst>
                  <a:gd name="T0" fmla="*/ 1268 w 2691"/>
                  <a:gd name="T1" fmla="*/ 0 h 2509"/>
                  <a:gd name="T2" fmla="*/ 2573 w 2691"/>
                  <a:gd name="T3" fmla="*/ 0 h 2509"/>
                  <a:gd name="T4" fmla="*/ 2600 w 2691"/>
                  <a:gd name="T5" fmla="*/ 2 h 2509"/>
                  <a:gd name="T6" fmla="*/ 2624 w 2691"/>
                  <a:gd name="T7" fmla="*/ 12 h 2509"/>
                  <a:gd name="T8" fmla="*/ 2647 w 2691"/>
                  <a:gd name="T9" fmla="*/ 25 h 2509"/>
                  <a:gd name="T10" fmla="*/ 2666 w 2691"/>
                  <a:gd name="T11" fmla="*/ 44 h 2509"/>
                  <a:gd name="T12" fmla="*/ 2680 w 2691"/>
                  <a:gd name="T13" fmla="*/ 67 h 2509"/>
                  <a:gd name="T14" fmla="*/ 2689 w 2691"/>
                  <a:gd name="T15" fmla="*/ 92 h 2509"/>
                  <a:gd name="T16" fmla="*/ 2691 w 2691"/>
                  <a:gd name="T17" fmla="*/ 118 h 2509"/>
                  <a:gd name="T18" fmla="*/ 2689 w 2691"/>
                  <a:gd name="T19" fmla="*/ 145 h 2509"/>
                  <a:gd name="T20" fmla="*/ 2642 w 2691"/>
                  <a:gd name="T21" fmla="*/ 325 h 2509"/>
                  <a:gd name="T22" fmla="*/ 2584 w 2691"/>
                  <a:gd name="T23" fmla="*/ 498 h 2509"/>
                  <a:gd name="T24" fmla="*/ 2517 w 2691"/>
                  <a:gd name="T25" fmla="*/ 668 h 2509"/>
                  <a:gd name="T26" fmla="*/ 2441 w 2691"/>
                  <a:gd name="T27" fmla="*/ 833 h 2509"/>
                  <a:gd name="T28" fmla="*/ 2355 w 2691"/>
                  <a:gd name="T29" fmla="*/ 993 h 2509"/>
                  <a:gd name="T30" fmla="*/ 2260 w 2691"/>
                  <a:gd name="T31" fmla="*/ 1146 h 2509"/>
                  <a:gd name="T32" fmla="*/ 2156 w 2691"/>
                  <a:gd name="T33" fmla="*/ 1293 h 2509"/>
                  <a:gd name="T34" fmla="*/ 2046 w 2691"/>
                  <a:gd name="T35" fmla="*/ 1434 h 2509"/>
                  <a:gd name="T36" fmla="*/ 1925 w 2691"/>
                  <a:gd name="T37" fmla="*/ 1568 h 2509"/>
                  <a:gd name="T38" fmla="*/ 1797 w 2691"/>
                  <a:gd name="T39" fmla="*/ 1694 h 2509"/>
                  <a:gd name="T40" fmla="*/ 1664 w 2691"/>
                  <a:gd name="T41" fmla="*/ 1812 h 2509"/>
                  <a:gd name="T42" fmla="*/ 1522 w 2691"/>
                  <a:gd name="T43" fmla="*/ 1925 h 2509"/>
                  <a:gd name="T44" fmla="*/ 1375 w 2691"/>
                  <a:gd name="T45" fmla="*/ 2026 h 2509"/>
                  <a:gd name="T46" fmla="*/ 1221 w 2691"/>
                  <a:gd name="T47" fmla="*/ 2122 h 2509"/>
                  <a:gd name="T48" fmla="*/ 1060 w 2691"/>
                  <a:gd name="T49" fmla="*/ 2206 h 2509"/>
                  <a:gd name="T50" fmla="*/ 896 w 2691"/>
                  <a:gd name="T51" fmla="*/ 2282 h 2509"/>
                  <a:gd name="T52" fmla="*/ 726 w 2691"/>
                  <a:gd name="T53" fmla="*/ 2349 h 2509"/>
                  <a:gd name="T54" fmla="*/ 550 w 2691"/>
                  <a:gd name="T55" fmla="*/ 2404 h 2509"/>
                  <a:gd name="T56" fmla="*/ 371 w 2691"/>
                  <a:gd name="T57" fmla="*/ 2450 h 2509"/>
                  <a:gd name="T58" fmla="*/ 188 w 2691"/>
                  <a:gd name="T59" fmla="*/ 2485 h 2509"/>
                  <a:gd name="T60" fmla="*/ 0 w 2691"/>
                  <a:gd name="T61" fmla="*/ 2509 h 2509"/>
                  <a:gd name="T62" fmla="*/ 0 w 2691"/>
                  <a:gd name="T63" fmla="*/ 1006 h 2509"/>
                  <a:gd name="T64" fmla="*/ 130 w 2691"/>
                  <a:gd name="T65" fmla="*/ 976 h 2509"/>
                  <a:gd name="T66" fmla="*/ 254 w 2691"/>
                  <a:gd name="T67" fmla="*/ 936 h 2509"/>
                  <a:gd name="T68" fmla="*/ 375 w 2691"/>
                  <a:gd name="T69" fmla="*/ 886 h 2509"/>
                  <a:gd name="T70" fmla="*/ 489 w 2691"/>
                  <a:gd name="T71" fmla="*/ 827 h 2509"/>
                  <a:gd name="T72" fmla="*/ 596 w 2691"/>
                  <a:gd name="T73" fmla="*/ 758 h 2509"/>
                  <a:gd name="T74" fmla="*/ 699 w 2691"/>
                  <a:gd name="T75" fmla="*/ 682 h 2509"/>
                  <a:gd name="T76" fmla="*/ 795 w 2691"/>
                  <a:gd name="T77" fmla="*/ 598 h 2509"/>
                  <a:gd name="T78" fmla="*/ 885 w 2691"/>
                  <a:gd name="T79" fmla="*/ 504 h 2509"/>
                  <a:gd name="T80" fmla="*/ 965 w 2691"/>
                  <a:gd name="T81" fmla="*/ 407 h 2509"/>
                  <a:gd name="T82" fmla="*/ 1037 w 2691"/>
                  <a:gd name="T83" fmla="*/ 300 h 2509"/>
                  <a:gd name="T84" fmla="*/ 1102 w 2691"/>
                  <a:gd name="T85" fmla="*/ 189 h 2509"/>
                  <a:gd name="T86" fmla="*/ 1158 w 2691"/>
                  <a:gd name="T87" fmla="*/ 73 h 2509"/>
                  <a:gd name="T88" fmla="*/ 1177 w 2691"/>
                  <a:gd name="T89" fmla="*/ 42 h 2509"/>
                  <a:gd name="T90" fmla="*/ 1202 w 2691"/>
                  <a:gd name="T91" fmla="*/ 19 h 2509"/>
                  <a:gd name="T92" fmla="*/ 1232 w 2691"/>
                  <a:gd name="T93" fmla="*/ 4 h 2509"/>
                  <a:gd name="T94" fmla="*/ 1268 w 2691"/>
                  <a:gd name="T95" fmla="*/ 0 h 2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91" h="2509">
                    <a:moveTo>
                      <a:pt x="1268" y="0"/>
                    </a:moveTo>
                    <a:lnTo>
                      <a:pt x="2573" y="0"/>
                    </a:lnTo>
                    <a:lnTo>
                      <a:pt x="2600" y="2"/>
                    </a:lnTo>
                    <a:lnTo>
                      <a:pt x="2624" y="12"/>
                    </a:lnTo>
                    <a:lnTo>
                      <a:pt x="2647" y="25"/>
                    </a:lnTo>
                    <a:lnTo>
                      <a:pt x="2666" y="44"/>
                    </a:lnTo>
                    <a:lnTo>
                      <a:pt x="2680" y="67"/>
                    </a:lnTo>
                    <a:lnTo>
                      <a:pt x="2689" y="92"/>
                    </a:lnTo>
                    <a:lnTo>
                      <a:pt x="2691" y="118"/>
                    </a:lnTo>
                    <a:lnTo>
                      <a:pt x="2689" y="145"/>
                    </a:lnTo>
                    <a:lnTo>
                      <a:pt x="2642" y="325"/>
                    </a:lnTo>
                    <a:lnTo>
                      <a:pt x="2584" y="498"/>
                    </a:lnTo>
                    <a:lnTo>
                      <a:pt x="2517" y="668"/>
                    </a:lnTo>
                    <a:lnTo>
                      <a:pt x="2441" y="833"/>
                    </a:lnTo>
                    <a:lnTo>
                      <a:pt x="2355" y="993"/>
                    </a:lnTo>
                    <a:lnTo>
                      <a:pt x="2260" y="1146"/>
                    </a:lnTo>
                    <a:lnTo>
                      <a:pt x="2156" y="1293"/>
                    </a:lnTo>
                    <a:lnTo>
                      <a:pt x="2046" y="1434"/>
                    </a:lnTo>
                    <a:lnTo>
                      <a:pt x="1925" y="1568"/>
                    </a:lnTo>
                    <a:lnTo>
                      <a:pt x="1797" y="1694"/>
                    </a:lnTo>
                    <a:lnTo>
                      <a:pt x="1664" y="1812"/>
                    </a:lnTo>
                    <a:lnTo>
                      <a:pt x="1522" y="1925"/>
                    </a:lnTo>
                    <a:lnTo>
                      <a:pt x="1375" y="2026"/>
                    </a:lnTo>
                    <a:lnTo>
                      <a:pt x="1221" y="2122"/>
                    </a:lnTo>
                    <a:lnTo>
                      <a:pt x="1060" y="2206"/>
                    </a:lnTo>
                    <a:lnTo>
                      <a:pt x="896" y="2282"/>
                    </a:lnTo>
                    <a:lnTo>
                      <a:pt x="726" y="2349"/>
                    </a:lnTo>
                    <a:lnTo>
                      <a:pt x="550" y="2404"/>
                    </a:lnTo>
                    <a:lnTo>
                      <a:pt x="371" y="2450"/>
                    </a:lnTo>
                    <a:lnTo>
                      <a:pt x="188" y="2485"/>
                    </a:lnTo>
                    <a:lnTo>
                      <a:pt x="0" y="2509"/>
                    </a:lnTo>
                    <a:lnTo>
                      <a:pt x="0" y="1006"/>
                    </a:lnTo>
                    <a:lnTo>
                      <a:pt x="130" y="976"/>
                    </a:lnTo>
                    <a:lnTo>
                      <a:pt x="254" y="936"/>
                    </a:lnTo>
                    <a:lnTo>
                      <a:pt x="375" y="886"/>
                    </a:lnTo>
                    <a:lnTo>
                      <a:pt x="489" y="827"/>
                    </a:lnTo>
                    <a:lnTo>
                      <a:pt x="596" y="758"/>
                    </a:lnTo>
                    <a:lnTo>
                      <a:pt x="699" y="682"/>
                    </a:lnTo>
                    <a:lnTo>
                      <a:pt x="795" y="598"/>
                    </a:lnTo>
                    <a:lnTo>
                      <a:pt x="885" y="504"/>
                    </a:lnTo>
                    <a:lnTo>
                      <a:pt x="965" y="407"/>
                    </a:lnTo>
                    <a:lnTo>
                      <a:pt x="1037" y="300"/>
                    </a:lnTo>
                    <a:lnTo>
                      <a:pt x="1102" y="189"/>
                    </a:lnTo>
                    <a:lnTo>
                      <a:pt x="1158" y="73"/>
                    </a:lnTo>
                    <a:lnTo>
                      <a:pt x="1177" y="42"/>
                    </a:lnTo>
                    <a:lnTo>
                      <a:pt x="1202" y="19"/>
                    </a:lnTo>
                    <a:lnTo>
                      <a:pt x="1232" y="4"/>
                    </a:lnTo>
                    <a:lnTo>
                      <a:pt x="12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3717926" y="4092576"/>
                <a:ext cx="2157413" cy="2981325"/>
              </a:xfrm>
              <a:custGeom>
                <a:avLst/>
                <a:gdLst>
                  <a:gd name="T0" fmla="*/ 88 w 2718"/>
                  <a:gd name="T1" fmla="*/ 0 h 3757"/>
                  <a:gd name="T2" fmla="*/ 1511 w 2718"/>
                  <a:gd name="T3" fmla="*/ 451 h 3757"/>
                  <a:gd name="T4" fmla="*/ 1497 w 2718"/>
                  <a:gd name="T5" fmla="*/ 537 h 3757"/>
                  <a:gd name="T6" fmla="*/ 1490 w 2718"/>
                  <a:gd name="T7" fmla="*/ 627 h 3757"/>
                  <a:gd name="T8" fmla="*/ 1486 w 2718"/>
                  <a:gd name="T9" fmla="*/ 716 h 3757"/>
                  <a:gd name="T10" fmla="*/ 1492 w 2718"/>
                  <a:gd name="T11" fmla="*/ 856 h 3757"/>
                  <a:gd name="T12" fmla="*/ 1511 w 2718"/>
                  <a:gd name="T13" fmla="*/ 991 h 3757"/>
                  <a:gd name="T14" fmla="*/ 1539 w 2718"/>
                  <a:gd name="T15" fmla="*/ 1123 h 3757"/>
                  <a:gd name="T16" fmla="*/ 1579 w 2718"/>
                  <a:gd name="T17" fmla="*/ 1249 h 3757"/>
                  <a:gd name="T18" fmla="*/ 1631 w 2718"/>
                  <a:gd name="T19" fmla="*/ 1373 h 3757"/>
                  <a:gd name="T20" fmla="*/ 1690 w 2718"/>
                  <a:gd name="T21" fmla="*/ 1490 h 3757"/>
                  <a:gd name="T22" fmla="*/ 1759 w 2718"/>
                  <a:gd name="T23" fmla="*/ 1601 h 3757"/>
                  <a:gd name="T24" fmla="*/ 1837 w 2718"/>
                  <a:gd name="T25" fmla="*/ 1706 h 3757"/>
                  <a:gd name="T26" fmla="*/ 1925 w 2718"/>
                  <a:gd name="T27" fmla="*/ 1803 h 3757"/>
                  <a:gd name="T28" fmla="*/ 2019 w 2718"/>
                  <a:gd name="T29" fmla="*/ 1895 h 3757"/>
                  <a:gd name="T30" fmla="*/ 2120 w 2718"/>
                  <a:gd name="T31" fmla="*/ 1977 h 3757"/>
                  <a:gd name="T32" fmla="*/ 2229 w 2718"/>
                  <a:gd name="T33" fmla="*/ 2051 h 3757"/>
                  <a:gd name="T34" fmla="*/ 2343 w 2718"/>
                  <a:gd name="T35" fmla="*/ 2116 h 3757"/>
                  <a:gd name="T36" fmla="*/ 2462 w 2718"/>
                  <a:gd name="T37" fmla="*/ 2172 h 3757"/>
                  <a:gd name="T38" fmla="*/ 2588 w 2718"/>
                  <a:gd name="T39" fmla="*/ 2216 h 3757"/>
                  <a:gd name="T40" fmla="*/ 2718 w 2718"/>
                  <a:gd name="T41" fmla="*/ 2252 h 3757"/>
                  <a:gd name="T42" fmla="*/ 2718 w 2718"/>
                  <a:gd name="T43" fmla="*/ 3757 h 3757"/>
                  <a:gd name="T44" fmla="*/ 2528 w 2718"/>
                  <a:gd name="T45" fmla="*/ 3728 h 3757"/>
                  <a:gd name="T46" fmla="*/ 2343 w 2718"/>
                  <a:gd name="T47" fmla="*/ 3690 h 3757"/>
                  <a:gd name="T48" fmla="*/ 2162 w 2718"/>
                  <a:gd name="T49" fmla="*/ 3640 h 3757"/>
                  <a:gd name="T50" fmla="*/ 1986 w 2718"/>
                  <a:gd name="T51" fmla="*/ 3581 h 3757"/>
                  <a:gd name="T52" fmla="*/ 1814 w 2718"/>
                  <a:gd name="T53" fmla="*/ 3510 h 3757"/>
                  <a:gd name="T54" fmla="*/ 1648 w 2718"/>
                  <a:gd name="T55" fmla="*/ 3430 h 3757"/>
                  <a:gd name="T56" fmla="*/ 1488 w 2718"/>
                  <a:gd name="T57" fmla="*/ 3340 h 3757"/>
                  <a:gd name="T58" fmla="*/ 1335 w 2718"/>
                  <a:gd name="T59" fmla="*/ 3241 h 3757"/>
                  <a:gd name="T60" fmla="*/ 1186 w 2718"/>
                  <a:gd name="T61" fmla="*/ 3132 h 3757"/>
                  <a:gd name="T62" fmla="*/ 1047 w 2718"/>
                  <a:gd name="T63" fmla="*/ 3018 h 3757"/>
                  <a:gd name="T64" fmla="*/ 913 w 2718"/>
                  <a:gd name="T65" fmla="*/ 2893 h 3757"/>
                  <a:gd name="T66" fmla="*/ 787 w 2718"/>
                  <a:gd name="T67" fmla="*/ 2762 h 3757"/>
                  <a:gd name="T68" fmla="*/ 668 w 2718"/>
                  <a:gd name="T69" fmla="*/ 2622 h 3757"/>
                  <a:gd name="T70" fmla="*/ 558 w 2718"/>
                  <a:gd name="T71" fmla="*/ 2475 h 3757"/>
                  <a:gd name="T72" fmla="*/ 457 w 2718"/>
                  <a:gd name="T73" fmla="*/ 2322 h 3757"/>
                  <a:gd name="T74" fmla="*/ 365 w 2718"/>
                  <a:gd name="T75" fmla="*/ 2164 h 3757"/>
                  <a:gd name="T76" fmla="*/ 283 w 2718"/>
                  <a:gd name="T77" fmla="*/ 2000 h 3757"/>
                  <a:gd name="T78" fmla="*/ 210 w 2718"/>
                  <a:gd name="T79" fmla="*/ 1830 h 3757"/>
                  <a:gd name="T80" fmla="*/ 147 w 2718"/>
                  <a:gd name="T81" fmla="*/ 1654 h 3757"/>
                  <a:gd name="T82" fmla="*/ 96 w 2718"/>
                  <a:gd name="T83" fmla="*/ 1475 h 3757"/>
                  <a:gd name="T84" fmla="*/ 54 w 2718"/>
                  <a:gd name="T85" fmla="*/ 1291 h 3757"/>
                  <a:gd name="T86" fmla="*/ 25 w 2718"/>
                  <a:gd name="T87" fmla="*/ 1102 h 3757"/>
                  <a:gd name="T88" fmla="*/ 6 w 2718"/>
                  <a:gd name="T89" fmla="*/ 911 h 3757"/>
                  <a:gd name="T90" fmla="*/ 0 w 2718"/>
                  <a:gd name="T91" fmla="*/ 716 h 3757"/>
                  <a:gd name="T92" fmla="*/ 6 w 2718"/>
                  <a:gd name="T93" fmla="*/ 531 h 3757"/>
                  <a:gd name="T94" fmla="*/ 23 w 2718"/>
                  <a:gd name="T95" fmla="*/ 352 h 3757"/>
                  <a:gd name="T96" fmla="*/ 50 w 2718"/>
                  <a:gd name="T97" fmla="*/ 174 h 3757"/>
                  <a:gd name="T98" fmla="*/ 88 w 2718"/>
                  <a:gd name="T99" fmla="*/ 0 h 3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18" h="3757">
                    <a:moveTo>
                      <a:pt x="88" y="0"/>
                    </a:moveTo>
                    <a:lnTo>
                      <a:pt x="1511" y="451"/>
                    </a:lnTo>
                    <a:lnTo>
                      <a:pt x="1497" y="537"/>
                    </a:lnTo>
                    <a:lnTo>
                      <a:pt x="1490" y="627"/>
                    </a:lnTo>
                    <a:lnTo>
                      <a:pt x="1486" y="716"/>
                    </a:lnTo>
                    <a:lnTo>
                      <a:pt x="1492" y="856"/>
                    </a:lnTo>
                    <a:lnTo>
                      <a:pt x="1511" y="991"/>
                    </a:lnTo>
                    <a:lnTo>
                      <a:pt x="1539" y="1123"/>
                    </a:lnTo>
                    <a:lnTo>
                      <a:pt x="1579" y="1249"/>
                    </a:lnTo>
                    <a:lnTo>
                      <a:pt x="1631" y="1373"/>
                    </a:lnTo>
                    <a:lnTo>
                      <a:pt x="1690" y="1490"/>
                    </a:lnTo>
                    <a:lnTo>
                      <a:pt x="1759" y="1601"/>
                    </a:lnTo>
                    <a:lnTo>
                      <a:pt x="1837" y="1706"/>
                    </a:lnTo>
                    <a:lnTo>
                      <a:pt x="1925" y="1803"/>
                    </a:lnTo>
                    <a:lnTo>
                      <a:pt x="2019" y="1895"/>
                    </a:lnTo>
                    <a:lnTo>
                      <a:pt x="2120" y="1977"/>
                    </a:lnTo>
                    <a:lnTo>
                      <a:pt x="2229" y="2051"/>
                    </a:lnTo>
                    <a:lnTo>
                      <a:pt x="2343" y="2116"/>
                    </a:lnTo>
                    <a:lnTo>
                      <a:pt x="2462" y="2172"/>
                    </a:lnTo>
                    <a:lnTo>
                      <a:pt x="2588" y="2216"/>
                    </a:lnTo>
                    <a:lnTo>
                      <a:pt x="2718" y="2252"/>
                    </a:lnTo>
                    <a:lnTo>
                      <a:pt x="2718" y="3757"/>
                    </a:lnTo>
                    <a:lnTo>
                      <a:pt x="2528" y="3728"/>
                    </a:lnTo>
                    <a:lnTo>
                      <a:pt x="2343" y="3690"/>
                    </a:lnTo>
                    <a:lnTo>
                      <a:pt x="2162" y="3640"/>
                    </a:lnTo>
                    <a:lnTo>
                      <a:pt x="1986" y="3581"/>
                    </a:lnTo>
                    <a:lnTo>
                      <a:pt x="1814" y="3510"/>
                    </a:lnTo>
                    <a:lnTo>
                      <a:pt x="1648" y="3430"/>
                    </a:lnTo>
                    <a:lnTo>
                      <a:pt x="1488" y="3340"/>
                    </a:lnTo>
                    <a:lnTo>
                      <a:pt x="1335" y="3241"/>
                    </a:lnTo>
                    <a:lnTo>
                      <a:pt x="1186" y="3132"/>
                    </a:lnTo>
                    <a:lnTo>
                      <a:pt x="1047" y="3018"/>
                    </a:lnTo>
                    <a:lnTo>
                      <a:pt x="913" y="2893"/>
                    </a:lnTo>
                    <a:lnTo>
                      <a:pt x="787" y="2762"/>
                    </a:lnTo>
                    <a:lnTo>
                      <a:pt x="668" y="2622"/>
                    </a:lnTo>
                    <a:lnTo>
                      <a:pt x="558" y="2475"/>
                    </a:lnTo>
                    <a:lnTo>
                      <a:pt x="457" y="2322"/>
                    </a:lnTo>
                    <a:lnTo>
                      <a:pt x="365" y="2164"/>
                    </a:lnTo>
                    <a:lnTo>
                      <a:pt x="283" y="2000"/>
                    </a:lnTo>
                    <a:lnTo>
                      <a:pt x="210" y="1830"/>
                    </a:lnTo>
                    <a:lnTo>
                      <a:pt x="147" y="1654"/>
                    </a:lnTo>
                    <a:lnTo>
                      <a:pt x="96" y="1475"/>
                    </a:lnTo>
                    <a:lnTo>
                      <a:pt x="54" y="1291"/>
                    </a:lnTo>
                    <a:lnTo>
                      <a:pt x="25" y="1102"/>
                    </a:lnTo>
                    <a:lnTo>
                      <a:pt x="6" y="911"/>
                    </a:lnTo>
                    <a:lnTo>
                      <a:pt x="0" y="716"/>
                    </a:lnTo>
                    <a:lnTo>
                      <a:pt x="6" y="531"/>
                    </a:lnTo>
                    <a:lnTo>
                      <a:pt x="23" y="352"/>
                    </a:lnTo>
                    <a:lnTo>
                      <a:pt x="50" y="174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924623" y="4298221"/>
              <a:ext cx="442238" cy="442678"/>
              <a:chOff x="2005013" y="4454526"/>
              <a:chExt cx="4800600" cy="4805363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4762500" y="6413501"/>
                <a:ext cx="584200" cy="887413"/>
              </a:xfrm>
              <a:custGeom>
                <a:avLst/>
                <a:gdLst>
                  <a:gd name="T0" fmla="*/ 177 w 737"/>
                  <a:gd name="T1" fmla="*/ 0 h 1119"/>
                  <a:gd name="T2" fmla="*/ 737 w 737"/>
                  <a:gd name="T3" fmla="*/ 558 h 1119"/>
                  <a:gd name="T4" fmla="*/ 177 w 737"/>
                  <a:gd name="T5" fmla="*/ 1119 h 1119"/>
                  <a:gd name="T6" fmla="*/ 0 w 737"/>
                  <a:gd name="T7" fmla="*/ 942 h 1119"/>
                  <a:gd name="T8" fmla="*/ 381 w 737"/>
                  <a:gd name="T9" fmla="*/ 558 h 1119"/>
                  <a:gd name="T10" fmla="*/ 0 w 737"/>
                  <a:gd name="T11" fmla="*/ 177 h 1119"/>
                  <a:gd name="T12" fmla="*/ 177 w 737"/>
                  <a:gd name="T13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7" h="1119">
                    <a:moveTo>
                      <a:pt x="177" y="0"/>
                    </a:moveTo>
                    <a:lnTo>
                      <a:pt x="737" y="558"/>
                    </a:lnTo>
                    <a:lnTo>
                      <a:pt x="177" y="1119"/>
                    </a:lnTo>
                    <a:lnTo>
                      <a:pt x="0" y="942"/>
                    </a:lnTo>
                    <a:lnTo>
                      <a:pt x="381" y="558"/>
                    </a:lnTo>
                    <a:lnTo>
                      <a:pt x="0" y="177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baseline="-25000"/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3463925" y="6413501"/>
                <a:ext cx="585788" cy="887413"/>
              </a:xfrm>
              <a:custGeom>
                <a:avLst/>
                <a:gdLst>
                  <a:gd name="T0" fmla="*/ 560 w 738"/>
                  <a:gd name="T1" fmla="*/ 0 h 1119"/>
                  <a:gd name="T2" fmla="*/ 738 w 738"/>
                  <a:gd name="T3" fmla="*/ 177 h 1119"/>
                  <a:gd name="T4" fmla="*/ 357 w 738"/>
                  <a:gd name="T5" fmla="*/ 558 h 1119"/>
                  <a:gd name="T6" fmla="*/ 738 w 738"/>
                  <a:gd name="T7" fmla="*/ 942 h 1119"/>
                  <a:gd name="T8" fmla="*/ 560 w 738"/>
                  <a:gd name="T9" fmla="*/ 1119 h 1119"/>
                  <a:gd name="T10" fmla="*/ 0 w 738"/>
                  <a:gd name="T11" fmla="*/ 558 h 1119"/>
                  <a:gd name="T12" fmla="*/ 560 w 738"/>
                  <a:gd name="T13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8" h="1119">
                    <a:moveTo>
                      <a:pt x="560" y="0"/>
                    </a:moveTo>
                    <a:lnTo>
                      <a:pt x="738" y="177"/>
                    </a:lnTo>
                    <a:lnTo>
                      <a:pt x="357" y="558"/>
                    </a:lnTo>
                    <a:lnTo>
                      <a:pt x="738" y="942"/>
                    </a:lnTo>
                    <a:lnTo>
                      <a:pt x="560" y="1119"/>
                    </a:lnTo>
                    <a:lnTo>
                      <a:pt x="0" y="558"/>
                    </a:lnTo>
                    <a:lnTo>
                      <a:pt x="5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baseline="-25000"/>
              </a:p>
            </p:txBody>
          </p:sp>
          <p:sp>
            <p:nvSpPr>
              <p:cNvPr id="64" name="Freeform 25"/>
              <p:cNvSpPr>
                <a:spLocks noEditPoints="1"/>
              </p:cNvSpPr>
              <p:nvPr/>
            </p:nvSpPr>
            <p:spPr bwMode="auto">
              <a:xfrm>
                <a:off x="2005013" y="4454526"/>
                <a:ext cx="4800600" cy="4805363"/>
              </a:xfrm>
              <a:custGeom>
                <a:avLst/>
                <a:gdLst>
                  <a:gd name="T0" fmla="*/ 2759 w 6047"/>
                  <a:gd name="T1" fmla="*/ 1408 h 6052"/>
                  <a:gd name="T2" fmla="*/ 2387 w 6047"/>
                  <a:gd name="T3" fmla="*/ 1515 h 6052"/>
                  <a:gd name="T4" fmla="*/ 2057 w 6047"/>
                  <a:gd name="T5" fmla="*/ 1703 h 6052"/>
                  <a:gd name="T6" fmla="*/ 1781 w 6047"/>
                  <a:gd name="T7" fmla="*/ 1960 h 6052"/>
                  <a:gd name="T8" fmla="*/ 1569 w 6047"/>
                  <a:gd name="T9" fmla="*/ 2273 h 6052"/>
                  <a:gd name="T10" fmla="*/ 1435 w 6047"/>
                  <a:gd name="T11" fmla="*/ 2632 h 6052"/>
                  <a:gd name="T12" fmla="*/ 1387 w 6047"/>
                  <a:gd name="T13" fmla="*/ 3025 h 6052"/>
                  <a:gd name="T14" fmla="*/ 1435 w 6047"/>
                  <a:gd name="T15" fmla="*/ 3420 h 6052"/>
                  <a:gd name="T16" fmla="*/ 1569 w 6047"/>
                  <a:gd name="T17" fmla="*/ 3779 h 6052"/>
                  <a:gd name="T18" fmla="*/ 1781 w 6047"/>
                  <a:gd name="T19" fmla="*/ 4093 h 6052"/>
                  <a:gd name="T20" fmla="*/ 2057 w 6047"/>
                  <a:gd name="T21" fmla="*/ 4349 h 6052"/>
                  <a:gd name="T22" fmla="*/ 2387 w 6047"/>
                  <a:gd name="T23" fmla="*/ 4537 h 6052"/>
                  <a:gd name="T24" fmla="*/ 2759 w 6047"/>
                  <a:gd name="T25" fmla="*/ 4644 h 6052"/>
                  <a:gd name="T26" fmla="*/ 3158 w 6047"/>
                  <a:gd name="T27" fmla="*/ 4660 h 6052"/>
                  <a:gd name="T28" fmla="*/ 3541 w 6047"/>
                  <a:gd name="T29" fmla="*/ 4581 h 6052"/>
                  <a:gd name="T30" fmla="*/ 3885 w 6047"/>
                  <a:gd name="T31" fmla="*/ 4419 h 6052"/>
                  <a:gd name="T32" fmla="*/ 4182 w 6047"/>
                  <a:gd name="T33" fmla="*/ 4185 h 6052"/>
                  <a:gd name="T34" fmla="*/ 4416 w 6047"/>
                  <a:gd name="T35" fmla="*/ 3890 h 6052"/>
                  <a:gd name="T36" fmla="*/ 4578 w 6047"/>
                  <a:gd name="T37" fmla="*/ 3543 h 6052"/>
                  <a:gd name="T38" fmla="*/ 4655 w 6047"/>
                  <a:gd name="T39" fmla="*/ 3160 h 6052"/>
                  <a:gd name="T40" fmla="*/ 4640 w 6047"/>
                  <a:gd name="T41" fmla="*/ 2760 h 6052"/>
                  <a:gd name="T42" fmla="*/ 4532 w 6047"/>
                  <a:gd name="T43" fmla="*/ 2389 h 6052"/>
                  <a:gd name="T44" fmla="*/ 4346 w 6047"/>
                  <a:gd name="T45" fmla="*/ 2059 h 6052"/>
                  <a:gd name="T46" fmla="*/ 4088 w 6047"/>
                  <a:gd name="T47" fmla="*/ 1783 h 6052"/>
                  <a:gd name="T48" fmla="*/ 3775 w 6047"/>
                  <a:gd name="T49" fmla="*/ 1571 h 6052"/>
                  <a:gd name="T50" fmla="*/ 3418 w 6047"/>
                  <a:gd name="T51" fmla="*/ 1434 h 6052"/>
                  <a:gd name="T52" fmla="*/ 3024 w 6047"/>
                  <a:gd name="T53" fmla="*/ 1386 h 6052"/>
                  <a:gd name="T54" fmla="*/ 3626 w 6047"/>
                  <a:gd name="T55" fmla="*/ 708 h 6052"/>
                  <a:gd name="T56" fmla="*/ 3998 w 6047"/>
                  <a:gd name="T57" fmla="*/ 839 h 6052"/>
                  <a:gd name="T58" fmla="*/ 4819 w 6047"/>
                  <a:gd name="T59" fmla="*/ 544 h 6052"/>
                  <a:gd name="T60" fmla="*/ 5165 w 6047"/>
                  <a:gd name="T61" fmla="*/ 1960 h 6052"/>
                  <a:gd name="T62" fmla="*/ 5338 w 6047"/>
                  <a:gd name="T63" fmla="*/ 2422 h 6052"/>
                  <a:gd name="T64" fmla="*/ 5338 w 6047"/>
                  <a:gd name="T65" fmla="*/ 3630 h 6052"/>
                  <a:gd name="T66" fmla="*/ 5208 w 6047"/>
                  <a:gd name="T67" fmla="*/ 4002 h 6052"/>
                  <a:gd name="T68" fmla="*/ 5504 w 6047"/>
                  <a:gd name="T69" fmla="*/ 4823 h 6052"/>
                  <a:gd name="T70" fmla="*/ 4117 w 6047"/>
                  <a:gd name="T71" fmla="*/ 5155 h 6052"/>
                  <a:gd name="T72" fmla="*/ 3753 w 6047"/>
                  <a:gd name="T73" fmla="*/ 5308 h 6052"/>
                  <a:gd name="T74" fmla="*/ 2539 w 6047"/>
                  <a:gd name="T75" fmla="*/ 6052 h 6052"/>
                  <a:gd name="T76" fmla="*/ 2171 w 6047"/>
                  <a:gd name="T77" fmla="*/ 5263 h 6052"/>
                  <a:gd name="T78" fmla="*/ 1814 w 6047"/>
                  <a:gd name="T79" fmla="*/ 5090 h 6052"/>
                  <a:gd name="T80" fmla="*/ 961 w 6047"/>
                  <a:gd name="T81" fmla="*/ 4238 h 6052"/>
                  <a:gd name="T82" fmla="*/ 788 w 6047"/>
                  <a:gd name="T83" fmla="*/ 3881 h 6052"/>
                  <a:gd name="T84" fmla="*/ 0 w 6047"/>
                  <a:gd name="T85" fmla="*/ 3510 h 6052"/>
                  <a:gd name="T86" fmla="*/ 755 w 6047"/>
                  <a:gd name="T87" fmla="*/ 2264 h 6052"/>
                  <a:gd name="T88" fmla="*/ 961 w 6047"/>
                  <a:gd name="T89" fmla="*/ 1814 h 6052"/>
                  <a:gd name="T90" fmla="*/ 1814 w 6047"/>
                  <a:gd name="T91" fmla="*/ 960 h 6052"/>
                  <a:gd name="T92" fmla="*/ 2171 w 6047"/>
                  <a:gd name="T93" fmla="*/ 789 h 6052"/>
                  <a:gd name="T94" fmla="*/ 2539 w 6047"/>
                  <a:gd name="T95" fmla="*/ 0 h 6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47" h="6052">
                    <a:moveTo>
                      <a:pt x="3024" y="1386"/>
                    </a:moveTo>
                    <a:lnTo>
                      <a:pt x="2889" y="1392"/>
                    </a:lnTo>
                    <a:lnTo>
                      <a:pt x="2759" y="1408"/>
                    </a:lnTo>
                    <a:lnTo>
                      <a:pt x="2631" y="1434"/>
                    </a:lnTo>
                    <a:lnTo>
                      <a:pt x="2506" y="1471"/>
                    </a:lnTo>
                    <a:lnTo>
                      <a:pt x="2387" y="1515"/>
                    </a:lnTo>
                    <a:lnTo>
                      <a:pt x="2272" y="1571"/>
                    </a:lnTo>
                    <a:lnTo>
                      <a:pt x="2162" y="1633"/>
                    </a:lnTo>
                    <a:lnTo>
                      <a:pt x="2057" y="1703"/>
                    </a:lnTo>
                    <a:lnTo>
                      <a:pt x="1959" y="1783"/>
                    </a:lnTo>
                    <a:lnTo>
                      <a:pt x="1867" y="1867"/>
                    </a:lnTo>
                    <a:lnTo>
                      <a:pt x="1781" y="1960"/>
                    </a:lnTo>
                    <a:lnTo>
                      <a:pt x="1703" y="2059"/>
                    </a:lnTo>
                    <a:lnTo>
                      <a:pt x="1632" y="2162"/>
                    </a:lnTo>
                    <a:lnTo>
                      <a:pt x="1569" y="2273"/>
                    </a:lnTo>
                    <a:lnTo>
                      <a:pt x="1516" y="2389"/>
                    </a:lnTo>
                    <a:lnTo>
                      <a:pt x="1470" y="2509"/>
                    </a:lnTo>
                    <a:lnTo>
                      <a:pt x="1435" y="2632"/>
                    </a:lnTo>
                    <a:lnTo>
                      <a:pt x="1407" y="2760"/>
                    </a:lnTo>
                    <a:lnTo>
                      <a:pt x="1392" y="2892"/>
                    </a:lnTo>
                    <a:lnTo>
                      <a:pt x="1387" y="3025"/>
                    </a:lnTo>
                    <a:lnTo>
                      <a:pt x="1392" y="3160"/>
                    </a:lnTo>
                    <a:lnTo>
                      <a:pt x="1407" y="3292"/>
                    </a:lnTo>
                    <a:lnTo>
                      <a:pt x="1435" y="3420"/>
                    </a:lnTo>
                    <a:lnTo>
                      <a:pt x="1470" y="3543"/>
                    </a:lnTo>
                    <a:lnTo>
                      <a:pt x="1516" y="3663"/>
                    </a:lnTo>
                    <a:lnTo>
                      <a:pt x="1569" y="3779"/>
                    </a:lnTo>
                    <a:lnTo>
                      <a:pt x="1632" y="3890"/>
                    </a:lnTo>
                    <a:lnTo>
                      <a:pt x="1703" y="3993"/>
                    </a:lnTo>
                    <a:lnTo>
                      <a:pt x="1781" y="4093"/>
                    </a:lnTo>
                    <a:lnTo>
                      <a:pt x="1867" y="4185"/>
                    </a:lnTo>
                    <a:lnTo>
                      <a:pt x="1959" y="4270"/>
                    </a:lnTo>
                    <a:lnTo>
                      <a:pt x="2057" y="4349"/>
                    </a:lnTo>
                    <a:lnTo>
                      <a:pt x="2162" y="4419"/>
                    </a:lnTo>
                    <a:lnTo>
                      <a:pt x="2272" y="4482"/>
                    </a:lnTo>
                    <a:lnTo>
                      <a:pt x="2387" y="4537"/>
                    </a:lnTo>
                    <a:lnTo>
                      <a:pt x="2506" y="4581"/>
                    </a:lnTo>
                    <a:lnTo>
                      <a:pt x="2631" y="4618"/>
                    </a:lnTo>
                    <a:lnTo>
                      <a:pt x="2759" y="4644"/>
                    </a:lnTo>
                    <a:lnTo>
                      <a:pt x="2889" y="4660"/>
                    </a:lnTo>
                    <a:lnTo>
                      <a:pt x="3024" y="4666"/>
                    </a:lnTo>
                    <a:lnTo>
                      <a:pt x="3158" y="4660"/>
                    </a:lnTo>
                    <a:lnTo>
                      <a:pt x="3289" y="4644"/>
                    </a:lnTo>
                    <a:lnTo>
                      <a:pt x="3418" y="4618"/>
                    </a:lnTo>
                    <a:lnTo>
                      <a:pt x="3541" y="4581"/>
                    </a:lnTo>
                    <a:lnTo>
                      <a:pt x="3661" y="4537"/>
                    </a:lnTo>
                    <a:lnTo>
                      <a:pt x="3775" y="4482"/>
                    </a:lnTo>
                    <a:lnTo>
                      <a:pt x="3885" y="4419"/>
                    </a:lnTo>
                    <a:lnTo>
                      <a:pt x="3990" y="4349"/>
                    </a:lnTo>
                    <a:lnTo>
                      <a:pt x="4088" y="4270"/>
                    </a:lnTo>
                    <a:lnTo>
                      <a:pt x="4182" y="4185"/>
                    </a:lnTo>
                    <a:lnTo>
                      <a:pt x="4267" y="4093"/>
                    </a:lnTo>
                    <a:lnTo>
                      <a:pt x="4346" y="3993"/>
                    </a:lnTo>
                    <a:lnTo>
                      <a:pt x="4416" y="3890"/>
                    </a:lnTo>
                    <a:lnTo>
                      <a:pt x="4478" y="3779"/>
                    </a:lnTo>
                    <a:lnTo>
                      <a:pt x="4532" y="3663"/>
                    </a:lnTo>
                    <a:lnTo>
                      <a:pt x="4578" y="3543"/>
                    </a:lnTo>
                    <a:lnTo>
                      <a:pt x="4613" y="3420"/>
                    </a:lnTo>
                    <a:lnTo>
                      <a:pt x="4640" y="3292"/>
                    </a:lnTo>
                    <a:lnTo>
                      <a:pt x="4655" y="3160"/>
                    </a:lnTo>
                    <a:lnTo>
                      <a:pt x="4661" y="3025"/>
                    </a:lnTo>
                    <a:lnTo>
                      <a:pt x="4655" y="2892"/>
                    </a:lnTo>
                    <a:lnTo>
                      <a:pt x="4640" y="2760"/>
                    </a:lnTo>
                    <a:lnTo>
                      <a:pt x="4613" y="2632"/>
                    </a:lnTo>
                    <a:lnTo>
                      <a:pt x="4578" y="2509"/>
                    </a:lnTo>
                    <a:lnTo>
                      <a:pt x="4532" y="2389"/>
                    </a:lnTo>
                    <a:lnTo>
                      <a:pt x="4478" y="2273"/>
                    </a:lnTo>
                    <a:lnTo>
                      <a:pt x="4416" y="2162"/>
                    </a:lnTo>
                    <a:lnTo>
                      <a:pt x="4346" y="2059"/>
                    </a:lnTo>
                    <a:lnTo>
                      <a:pt x="4267" y="1960"/>
                    </a:lnTo>
                    <a:lnTo>
                      <a:pt x="4182" y="1867"/>
                    </a:lnTo>
                    <a:lnTo>
                      <a:pt x="4088" y="1783"/>
                    </a:lnTo>
                    <a:lnTo>
                      <a:pt x="3990" y="1703"/>
                    </a:lnTo>
                    <a:lnTo>
                      <a:pt x="3885" y="1633"/>
                    </a:lnTo>
                    <a:lnTo>
                      <a:pt x="3775" y="1571"/>
                    </a:lnTo>
                    <a:lnTo>
                      <a:pt x="3661" y="1515"/>
                    </a:lnTo>
                    <a:lnTo>
                      <a:pt x="3541" y="1471"/>
                    </a:lnTo>
                    <a:lnTo>
                      <a:pt x="3418" y="1434"/>
                    </a:lnTo>
                    <a:lnTo>
                      <a:pt x="3289" y="1408"/>
                    </a:lnTo>
                    <a:lnTo>
                      <a:pt x="3158" y="1392"/>
                    </a:lnTo>
                    <a:lnTo>
                      <a:pt x="3024" y="1386"/>
                    </a:lnTo>
                    <a:close/>
                    <a:moveTo>
                      <a:pt x="2539" y="0"/>
                    </a:moveTo>
                    <a:lnTo>
                      <a:pt x="3508" y="0"/>
                    </a:lnTo>
                    <a:lnTo>
                      <a:pt x="3626" y="708"/>
                    </a:lnTo>
                    <a:lnTo>
                      <a:pt x="3753" y="745"/>
                    </a:lnTo>
                    <a:lnTo>
                      <a:pt x="3876" y="789"/>
                    </a:lnTo>
                    <a:lnTo>
                      <a:pt x="3998" y="839"/>
                    </a:lnTo>
                    <a:lnTo>
                      <a:pt x="4117" y="896"/>
                    </a:lnTo>
                    <a:lnTo>
                      <a:pt x="4234" y="960"/>
                    </a:lnTo>
                    <a:lnTo>
                      <a:pt x="4819" y="544"/>
                    </a:lnTo>
                    <a:lnTo>
                      <a:pt x="5504" y="1229"/>
                    </a:lnTo>
                    <a:lnTo>
                      <a:pt x="5088" y="1814"/>
                    </a:lnTo>
                    <a:lnTo>
                      <a:pt x="5165" y="1960"/>
                    </a:lnTo>
                    <a:lnTo>
                      <a:pt x="5233" y="2111"/>
                    </a:lnTo>
                    <a:lnTo>
                      <a:pt x="5292" y="2264"/>
                    </a:lnTo>
                    <a:lnTo>
                      <a:pt x="5338" y="2422"/>
                    </a:lnTo>
                    <a:lnTo>
                      <a:pt x="6047" y="2540"/>
                    </a:lnTo>
                    <a:lnTo>
                      <a:pt x="6047" y="3510"/>
                    </a:lnTo>
                    <a:lnTo>
                      <a:pt x="5338" y="3630"/>
                    </a:lnTo>
                    <a:lnTo>
                      <a:pt x="5302" y="3755"/>
                    </a:lnTo>
                    <a:lnTo>
                      <a:pt x="5259" y="3881"/>
                    </a:lnTo>
                    <a:lnTo>
                      <a:pt x="5208" y="4002"/>
                    </a:lnTo>
                    <a:lnTo>
                      <a:pt x="5151" y="4122"/>
                    </a:lnTo>
                    <a:lnTo>
                      <a:pt x="5088" y="4238"/>
                    </a:lnTo>
                    <a:lnTo>
                      <a:pt x="5504" y="4823"/>
                    </a:lnTo>
                    <a:lnTo>
                      <a:pt x="4819" y="5509"/>
                    </a:lnTo>
                    <a:lnTo>
                      <a:pt x="4234" y="5090"/>
                    </a:lnTo>
                    <a:lnTo>
                      <a:pt x="4117" y="5155"/>
                    </a:lnTo>
                    <a:lnTo>
                      <a:pt x="3998" y="5214"/>
                    </a:lnTo>
                    <a:lnTo>
                      <a:pt x="3876" y="5263"/>
                    </a:lnTo>
                    <a:lnTo>
                      <a:pt x="3753" y="5308"/>
                    </a:lnTo>
                    <a:lnTo>
                      <a:pt x="3626" y="5344"/>
                    </a:lnTo>
                    <a:lnTo>
                      <a:pt x="3508" y="6052"/>
                    </a:lnTo>
                    <a:lnTo>
                      <a:pt x="2539" y="6052"/>
                    </a:lnTo>
                    <a:lnTo>
                      <a:pt x="2422" y="5344"/>
                    </a:lnTo>
                    <a:lnTo>
                      <a:pt x="2295" y="5308"/>
                    </a:lnTo>
                    <a:lnTo>
                      <a:pt x="2171" y="5263"/>
                    </a:lnTo>
                    <a:lnTo>
                      <a:pt x="2050" y="5214"/>
                    </a:lnTo>
                    <a:lnTo>
                      <a:pt x="1930" y="5155"/>
                    </a:lnTo>
                    <a:lnTo>
                      <a:pt x="1814" y="5090"/>
                    </a:lnTo>
                    <a:lnTo>
                      <a:pt x="1228" y="5509"/>
                    </a:lnTo>
                    <a:lnTo>
                      <a:pt x="543" y="4823"/>
                    </a:lnTo>
                    <a:lnTo>
                      <a:pt x="961" y="4238"/>
                    </a:lnTo>
                    <a:lnTo>
                      <a:pt x="897" y="4122"/>
                    </a:lnTo>
                    <a:lnTo>
                      <a:pt x="840" y="4002"/>
                    </a:lnTo>
                    <a:lnTo>
                      <a:pt x="788" y="3881"/>
                    </a:lnTo>
                    <a:lnTo>
                      <a:pt x="746" y="3755"/>
                    </a:lnTo>
                    <a:lnTo>
                      <a:pt x="709" y="3630"/>
                    </a:lnTo>
                    <a:lnTo>
                      <a:pt x="0" y="3510"/>
                    </a:lnTo>
                    <a:lnTo>
                      <a:pt x="0" y="2540"/>
                    </a:lnTo>
                    <a:lnTo>
                      <a:pt x="709" y="2422"/>
                    </a:lnTo>
                    <a:lnTo>
                      <a:pt x="755" y="2264"/>
                    </a:lnTo>
                    <a:lnTo>
                      <a:pt x="814" y="2111"/>
                    </a:lnTo>
                    <a:lnTo>
                      <a:pt x="882" y="1960"/>
                    </a:lnTo>
                    <a:lnTo>
                      <a:pt x="961" y="1814"/>
                    </a:lnTo>
                    <a:lnTo>
                      <a:pt x="543" y="1229"/>
                    </a:lnTo>
                    <a:lnTo>
                      <a:pt x="1228" y="544"/>
                    </a:lnTo>
                    <a:lnTo>
                      <a:pt x="1814" y="960"/>
                    </a:lnTo>
                    <a:lnTo>
                      <a:pt x="1930" y="896"/>
                    </a:lnTo>
                    <a:lnTo>
                      <a:pt x="2050" y="839"/>
                    </a:lnTo>
                    <a:lnTo>
                      <a:pt x="2171" y="789"/>
                    </a:lnTo>
                    <a:lnTo>
                      <a:pt x="2295" y="745"/>
                    </a:lnTo>
                    <a:lnTo>
                      <a:pt x="2422" y="708"/>
                    </a:lnTo>
                    <a:lnTo>
                      <a:pt x="25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baseline="-2500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264708" y="4418265"/>
              <a:ext cx="358776" cy="358412"/>
              <a:chOff x="8731250" y="2093913"/>
              <a:chExt cx="3144838" cy="314166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6" name="Freeform 30"/>
              <p:cNvSpPr>
                <a:spLocks/>
              </p:cNvSpPr>
              <p:nvPr/>
            </p:nvSpPr>
            <p:spPr bwMode="auto">
              <a:xfrm>
                <a:off x="8743950" y="3116263"/>
                <a:ext cx="779463" cy="790575"/>
              </a:xfrm>
              <a:custGeom>
                <a:avLst/>
                <a:gdLst>
                  <a:gd name="T0" fmla="*/ 980 w 980"/>
                  <a:gd name="T1" fmla="*/ 0 h 997"/>
                  <a:gd name="T2" fmla="*/ 952 w 980"/>
                  <a:gd name="T3" fmla="*/ 46 h 997"/>
                  <a:gd name="T4" fmla="*/ 921 w 980"/>
                  <a:gd name="T5" fmla="*/ 94 h 997"/>
                  <a:gd name="T6" fmla="*/ 890 w 980"/>
                  <a:gd name="T7" fmla="*/ 145 h 997"/>
                  <a:gd name="T8" fmla="*/ 856 w 980"/>
                  <a:gd name="T9" fmla="*/ 198 h 997"/>
                  <a:gd name="T10" fmla="*/ 819 w 980"/>
                  <a:gd name="T11" fmla="*/ 255 h 997"/>
                  <a:gd name="T12" fmla="*/ 781 w 980"/>
                  <a:gd name="T13" fmla="*/ 314 h 997"/>
                  <a:gd name="T14" fmla="*/ 740 w 980"/>
                  <a:gd name="T15" fmla="*/ 377 h 997"/>
                  <a:gd name="T16" fmla="*/ 696 w 980"/>
                  <a:gd name="T17" fmla="*/ 443 h 997"/>
                  <a:gd name="T18" fmla="*/ 649 w 980"/>
                  <a:gd name="T19" fmla="*/ 513 h 997"/>
                  <a:gd name="T20" fmla="*/ 599 w 980"/>
                  <a:gd name="T21" fmla="*/ 588 h 997"/>
                  <a:gd name="T22" fmla="*/ 546 w 980"/>
                  <a:gd name="T23" fmla="*/ 666 h 997"/>
                  <a:gd name="T24" fmla="*/ 491 w 980"/>
                  <a:gd name="T25" fmla="*/ 748 h 997"/>
                  <a:gd name="T26" fmla="*/ 431 w 980"/>
                  <a:gd name="T27" fmla="*/ 835 h 997"/>
                  <a:gd name="T28" fmla="*/ 369 w 980"/>
                  <a:gd name="T29" fmla="*/ 926 h 997"/>
                  <a:gd name="T30" fmla="*/ 347 w 980"/>
                  <a:gd name="T31" fmla="*/ 960 h 997"/>
                  <a:gd name="T32" fmla="*/ 331 w 980"/>
                  <a:gd name="T33" fmla="*/ 997 h 997"/>
                  <a:gd name="T34" fmla="*/ 0 w 980"/>
                  <a:gd name="T35" fmla="*/ 667 h 997"/>
                  <a:gd name="T36" fmla="*/ 2 w 980"/>
                  <a:gd name="T37" fmla="*/ 664 h 997"/>
                  <a:gd name="T38" fmla="*/ 8 w 980"/>
                  <a:gd name="T39" fmla="*/ 657 h 997"/>
                  <a:gd name="T40" fmla="*/ 18 w 980"/>
                  <a:gd name="T41" fmla="*/ 645 h 997"/>
                  <a:gd name="T42" fmla="*/ 30 w 980"/>
                  <a:gd name="T43" fmla="*/ 629 h 997"/>
                  <a:gd name="T44" fmla="*/ 47 w 980"/>
                  <a:gd name="T45" fmla="*/ 610 h 997"/>
                  <a:gd name="T46" fmla="*/ 66 w 980"/>
                  <a:gd name="T47" fmla="*/ 587 h 997"/>
                  <a:gd name="T48" fmla="*/ 89 w 980"/>
                  <a:gd name="T49" fmla="*/ 562 h 997"/>
                  <a:gd name="T50" fmla="*/ 115 w 980"/>
                  <a:gd name="T51" fmla="*/ 534 h 997"/>
                  <a:gd name="T52" fmla="*/ 144 w 980"/>
                  <a:gd name="T53" fmla="*/ 504 h 997"/>
                  <a:gd name="T54" fmla="*/ 174 w 980"/>
                  <a:gd name="T55" fmla="*/ 471 h 997"/>
                  <a:gd name="T56" fmla="*/ 208 w 980"/>
                  <a:gd name="T57" fmla="*/ 437 h 997"/>
                  <a:gd name="T58" fmla="*/ 244 w 980"/>
                  <a:gd name="T59" fmla="*/ 404 h 997"/>
                  <a:gd name="T60" fmla="*/ 283 w 980"/>
                  <a:gd name="T61" fmla="*/ 367 h 997"/>
                  <a:gd name="T62" fmla="*/ 324 w 980"/>
                  <a:gd name="T63" fmla="*/ 332 h 997"/>
                  <a:gd name="T64" fmla="*/ 366 w 980"/>
                  <a:gd name="T65" fmla="*/ 296 h 997"/>
                  <a:gd name="T66" fmla="*/ 410 w 980"/>
                  <a:gd name="T67" fmla="*/ 261 h 997"/>
                  <a:gd name="T68" fmla="*/ 457 w 980"/>
                  <a:gd name="T69" fmla="*/ 226 h 997"/>
                  <a:gd name="T70" fmla="*/ 504 w 980"/>
                  <a:gd name="T71" fmla="*/ 192 h 997"/>
                  <a:gd name="T72" fmla="*/ 554 w 980"/>
                  <a:gd name="T73" fmla="*/ 161 h 997"/>
                  <a:gd name="T74" fmla="*/ 603 w 980"/>
                  <a:gd name="T75" fmla="*/ 131 h 997"/>
                  <a:gd name="T76" fmla="*/ 655 w 980"/>
                  <a:gd name="T77" fmla="*/ 102 h 997"/>
                  <a:gd name="T78" fmla="*/ 707 w 980"/>
                  <a:gd name="T79" fmla="*/ 76 h 997"/>
                  <a:gd name="T80" fmla="*/ 761 w 980"/>
                  <a:gd name="T81" fmla="*/ 55 h 997"/>
                  <a:gd name="T82" fmla="*/ 815 w 980"/>
                  <a:gd name="T83" fmla="*/ 35 h 997"/>
                  <a:gd name="T84" fmla="*/ 870 w 980"/>
                  <a:gd name="T85" fmla="*/ 20 h 997"/>
                  <a:gd name="T86" fmla="*/ 925 w 980"/>
                  <a:gd name="T87" fmla="*/ 7 h 997"/>
                  <a:gd name="T88" fmla="*/ 980 w 980"/>
                  <a:gd name="T89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7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7"/>
                    </a:lnTo>
                    <a:lnTo>
                      <a:pt x="696" y="443"/>
                    </a:lnTo>
                    <a:lnTo>
                      <a:pt x="649" y="513"/>
                    </a:lnTo>
                    <a:lnTo>
                      <a:pt x="599" y="588"/>
                    </a:lnTo>
                    <a:lnTo>
                      <a:pt x="546" y="666"/>
                    </a:lnTo>
                    <a:lnTo>
                      <a:pt x="491" y="748"/>
                    </a:lnTo>
                    <a:lnTo>
                      <a:pt x="431" y="835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7"/>
                    </a:lnTo>
                    <a:lnTo>
                      <a:pt x="0" y="667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10"/>
                    </a:lnTo>
                    <a:lnTo>
                      <a:pt x="66" y="587"/>
                    </a:lnTo>
                    <a:lnTo>
                      <a:pt x="89" y="562"/>
                    </a:lnTo>
                    <a:lnTo>
                      <a:pt x="115" y="534"/>
                    </a:lnTo>
                    <a:lnTo>
                      <a:pt x="144" y="504"/>
                    </a:lnTo>
                    <a:lnTo>
                      <a:pt x="174" y="471"/>
                    </a:lnTo>
                    <a:lnTo>
                      <a:pt x="208" y="437"/>
                    </a:lnTo>
                    <a:lnTo>
                      <a:pt x="244" y="404"/>
                    </a:lnTo>
                    <a:lnTo>
                      <a:pt x="283" y="367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1"/>
                    </a:lnTo>
                    <a:lnTo>
                      <a:pt x="603" y="131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5"/>
                    </a:lnTo>
                    <a:lnTo>
                      <a:pt x="815" y="35"/>
                    </a:lnTo>
                    <a:lnTo>
                      <a:pt x="870" y="20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" name="Freeform 31"/>
              <p:cNvSpPr>
                <a:spLocks/>
              </p:cNvSpPr>
              <p:nvPr/>
            </p:nvSpPr>
            <p:spPr bwMode="auto">
              <a:xfrm>
                <a:off x="10061575" y="4443413"/>
                <a:ext cx="790575" cy="777875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5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4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50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89 h 979"/>
                  <a:gd name="T66" fmla="*/ 330 w 998"/>
                  <a:gd name="T67" fmla="*/ 433 h 979"/>
                  <a:gd name="T68" fmla="*/ 409 w 998"/>
                  <a:gd name="T69" fmla="*/ 380 h 979"/>
                  <a:gd name="T70" fmla="*/ 483 w 998"/>
                  <a:gd name="T71" fmla="*/ 331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5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4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50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89"/>
                    </a:lnTo>
                    <a:lnTo>
                      <a:pt x="330" y="433"/>
                    </a:lnTo>
                    <a:lnTo>
                      <a:pt x="409" y="380"/>
                    </a:lnTo>
                    <a:lnTo>
                      <a:pt x="483" y="331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" name="Freeform 32"/>
              <p:cNvSpPr>
                <a:spLocks/>
              </p:cNvSpPr>
              <p:nvPr/>
            </p:nvSpPr>
            <p:spPr bwMode="auto">
              <a:xfrm>
                <a:off x="8731250" y="4254500"/>
                <a:ext cx="981075" cy="981075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7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2 h 1235"/>
                  <a:gd name="T28" fmla="*/ 647 w 1237"/>
                  <a:gd name="T29" fmla="*/ 873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8 h 1235"/>
                  <a:gd name="T58" fmla="*/ 859 w 1237"/>
                  <a:gd name="T59" fmla="*/ 1063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5 h 1235"/>
                  <a:gd name="T70" fmla="*/ 386 w 1237"/>
                  <a:gd name="T71" fmla="*/ 1216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4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6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3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0 h 1235"/>
                  <a:gd name="T98" fmla="*/ 6 w 1237"/>
                  <a:gd name="T99" fmla="*/ 947 h 1235"/>
                  <a:gd name="T100" fmla="*/ 18 w 1237"/>
                  <a:gd name="T101" fmla="*/ 854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4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3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7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2"/>
                    </a:lnTo>
                    <a:lnTo>
                      <a:pt x="647" y="873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8"/>
                    </a:lnTo>
                    <a:lnTo>
                      <a:pt x="859" y="1063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5"/>
                    </a:lnTo>
                    <a:lnTo>
                      <a:pt x="386" y="1216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4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6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3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0"/>
                    </a:lnTo>
                    <a:lnTo>
                      <a:pt x="6" y="947"/>
                    </a:lnTo>
                    <a:lnTo>
                      <a:pt x="18" y="854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4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3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" name="Freeform 33"/>
              <p:cNvSpPr>
                <a:spLocks noEditPoints="1"/>
              </p:cNvSpPr>
              <p:nvPr/>
            </p:nvSpPr>
            <p:spPr bwMode="auto">
              <a:xfrm>
                <a:off x="9128125" y="2093913"/>
                <a:ext cx="2747963" cy="2744788"/>
              </a:xfrm>
              <a:custGeom>
                <a:avLst/>
                <a:gdLst>
                  <a:gd name="T0" fmla="*/ 1977 w 3461"/>
                  <a:gd name="T1" fmla="*/ 939 h 3457"/>
                  <a:gd name="T2" fmla="*/ 1837 w 3461"/>
                  <a:gd name="T3" fmla="*/ 997 h 3457"/>
                  <a:gd name="T4" fmla="*/ 1719 w 3461"/>
                  <a:gd name="T5" fmla="*/ 1102 h 3457"/>
                  <a:gd name="T6" fmla="*/ 1646 w 3461"/>
                  <a:gd name="T7" fmla="*/ 1236 h 3457"/>
                  <a:gd name="T8" fmla="*/ 1621 w 3461"/>
                  <a:gd name="T9" fmla="*/ 1384 h 3457"/>
                  <a:gd name="T10" fmla="*/ 1646 w 3461"/>
                  <a:gd name="T11" fmla="*/ 1531 h 3457"/>
                  <a:gd name="T12" fmla="*/ 1719 w 3461"/>
                  <a:gd name="T13" fmla="*/ 1666 h 3457"/>
                  <a:gd name="T14" fmla="*/ 1837 w 3461"/>
                  <a:gd name="T15" fmla="*/ 1771 h 3457"/>
                  <a:gd name="T16" fmla="*/ 1977 w 3461"/>
                  <a:gd name="T17" fmla="*/ 1828 h 3457"/>
                  <a:gd name="T18" fmla="*/ 2127 w 3461"/>
                  <a:gd name="T19" fmla="*/ 1836 h 3457"/>
                  <a:gd name="T20" fmla="*/ 2270 w 3461"/>
                  <a:gd name="T21" fmla="*/ 1795 h 3457"/>
                  <a:gd name="T22" fmla="*/ 2399 w 3461"/>
                  <a:gd name="T23" fmla="*/ 1706 h 3457"/>
                  <a:gd name="T24" fmla="*/ 2488 w 3461"/>
                  <a:gd name="T25" fmla="*/ 1578 h 3457"/>
                  <a:gd name="T26" fmla="*/ 2529 w 3461"/>
                  <a:gd name="T27" fmla="*/ 1433 h 3457"/>
                  <a:gd name="T28" fmla="*/ 2521 w 3461"/>
                  <a:gd name="T29" fmla="*/ 1285 h 3457"/>
                  <a:gd name="T30" fmla="*/ 2464 w 3461"/>
                  <a:gd name="T31" fmla="*/ 1145 h 3457"/>
                  <a:gd name="T32" fmla="*/ 2359 w 3461"/>
                  <a:gd name="T33" fmla="*/ 1026 h 3457"/>
                  <a:gd name="T34" fmla="*/ 2225 w 3461"/>
                  <a:gd name="T35" fmla="*/ 954 h 3457"/>
                  <a:gd name="T36" fmla="*/ 2076 w 3461"/>
                  <a:gd name="T37" fmla="*/ 928 h 3457"/>
                  <a:gd name="T38" fmla="*/ 3351 w 3461"/>
                  <a:gd name="T39" fmla="*/ 3 h 3457"/>
                  <a:gd name="T40" fmla="*/ 3421 w 3461"/>
                  <a:gd name="T41" fmla="*/ 41 h 3457"/>
                  <a:gd name="T42" fmla="*/ 3451 w 3461"/>
                  <a:gd name="T43" fmla="*/ 85 h 3457"/>
                  <a:gd name="T44" fmla="*/ 3460 w 3461"/>
                  <a:gd name="T45" fmla="*/ 195 h 3457"/>
                  <a:gd name="T46" fmla="*/ 3450 w 3461"/>
                  <a:gd name="T47" fmla="*/ 396 h 3457"/>
                  <a:gd name="T48" fmla="*/ 3427 w 3461"/>
                  <a:gd name="T49" fmla="*/ 636 h 3457"/>
                  <a:gd name="T50" fmla="*/ 3389 w 3461"/>
                  <a:gd name="T51" fmla="*/ 904 h 3457"/>
                  <a:gd name="T52" fmla="*/ 3329 w 3461"/>
                  <a:gd name="T53" fmla="*/ 1188 h 3457"/>
                  <a:gd name="T54" fmla="*/ 3244 w 3461"/>
                  <a:gd name="T55" fmla="*/ 1477 h 3457"/>
                  <a:gd name="T56" fmla="*/ 3129 w 3461"/>
                  <a:gd name="T57" fmla="*/ 1757 h 3457"/>
                  <a:gd name="T58" fmla="*/ 2980 w 3461"/>
                  <a:gd name="T59" fmla="*/ 2016 h 3457"/>
                  <a:gd name="T60" fmla="*/ 2793 w 3461"/>
                  <a:gd name="T61" fmla="*/ 2245 h 3457"/>
                  <a:gd name="T62" fmla="*/ 2638 w 3461"/>
                  <a:gd name="T63" fmla="*/ 2391 h 3457"/>
                  <a:gd name="T64" fmla="*/ 2501 w 3461"/>
                  <a:gd name="T65" fmla="*/ 2506 h 3457"/>
                  <a:gd name="T66" fmla="*/ 2366 w 3461"/>
                  <a:gd name="T67" fmla="*/ 2605 h 3457"/>
                  <a:gd name="T68" fmla="*/ 2214 w 3461"/>
                  <a:gd name="T69" fmla="*/ 2704 h 3457"/>
                  <a:gd name="T70" fmla="*/ 2050 w 3461"/>
                  <a:gd name="T71" fmla="*/ 2806 h 3457"/>
                  <a:gd name="T72" fmla="*/ 1903 w 3461"/>
                  <a:gd name="T73" fmla="*/ 2898 h 3457"/>
                  <a:gd name="T74" fmla="*/ 1729 w 3461"/>
                  <a:gd name="T75" fmla="*/ 3009 h 3457"/>
                  <a:gd name="T76" fmla="*/ 1525 w 3461"/>
                  <a:gd name="T77" fmla="*/ 3144 h 3457"/>
                  <a:gd name="T78" fmla="*/ 1283 w 3461"/>
                  <a:gd name="T79" fmla="*/ 3306 h 3457"/>
                  <a:gd name="T80" fmla="*/ 1074 w 3461"/>
                  <a:gd name="T81" fmla="*/ 3446 h 3457"/>
                  <a:gd name="T82" fmla="*/ 994 w 3461"/>
                  <a:gd name="T83" fmla="*/ 3455 h 3457"/>
                  <a:gd name="T84" fmla="*/ 924 w 3461"/>
                  <a:gd name="T85" fmla="*/ 3417 h 3457"/>
                  <a:gd name="T86" fmla="*/ 10 w 3461"/>
                  <a:gd name="T87" fmla="*/ 2490 h 3457"/>
                  <a:gd name="T88" fmla="*/ 3 w 3461"/>
                  <a:gd name="T89" fmla="*/ 2410 h 3457"/>
                  <a:gd name="T90" fmla="*/ 90 w 3461"/>
                  <a:gd name="T91" fmla="*/ 2265 h 3457"/>
                  <a:gd name="T92" fmla="*/ 264 w 3461"/>
                  <a:gd name="T93" fmla="*/ 2012 h 3457"/>
                  <a:gd name="T94" fmla="*/ 407 w 3461"/>
                  <a:gd name="T95" fmla="*/ 1795 h 3457"/>
                  <a:gd name="T96" fmla="*/ 525 w 3461"/>
                  <a:gd name="T97" fmla="*/ 1612 h 3457"/>
                  <a:gd name="T98" fmla="*/ 624 w 3461"/>
                  <a:gd name="T99" fmla="*/ 1456 h 3457"/>
                  <a:gd name="T100" fmla="*/ 718 w 3461"/>
                  <a:gd name="T101" fmla="*/ 1304 h 3457"/>
                  <a:gd name="T102" fmla="*/ 822 w 3461"/>
                  <a:gd name="T103" fmla="*/ 1143 h 3457"/>
                  <a:gd name="T104" fmla="*/ 919 w 3461"/>
                  <a:gd name="T105" fmla="*/ 1003 h 3457"/>
                  <a:gd name="T106" fmla="*/ 1027 w 3461"/>
                  <a:gd name="T107" fmla="*/ 869 h 3457"/>
                  <a:gd name="T108" fmla="*/ 1161 w 3461"/>
                  <a:gd name="T109" fmla="*/ 723 h 3457"/>
                  <a:gd name="T110" fmla="*/ 1363 w 3461"/>
                  <a:gd name="T111" fmla="*/ 539 h 3457"/>
                  <a:gd name="T112" fmla="*/ 1613 w 3461"/>
                  <a:gd name="T113" fmla="*/ 378 h 3457"/>
                  <a:gd name="T114" fmla="*/ 1889 w 3461"/>
                  <a:gd name="T115" fmla="*/ 252 h 3457"/>
                  <a:gd name="T116" fmla="*/ 2175 w 3461"/>
                  <a:gd name="T117" fmla="*/ 158 h 3457"/>
                  <a:gd name="T118" fmla="*/ 2463 w 3461"/>
                  <a:gd name="T119" fmla="*/ 90 h 3457"/>
                  <a:gd name="T120" fmla="*/ 2737 w 3461"/>
                  <a:gd name="T121" fmla="*/ 44 h 3457"/>
                  <a:gd name="T122" fmla="*/ 2988 w 3461"/>
                  <a:gd name="T123" fmla="*/ 18 h 3457"/>
                  <a:gd name="T124" fmla="*/ 3204 w 3461"/>
                  <a:gd name="T125" fmla="*/ 3 h 3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7">
                    <a:moveTo>
                      <a:pt x="2076" y="928"/>
                    </a:moveTo>
                    <a:lnTo>
                      <a:pt x="2026" y="932"/>
                    </a:lnTo>
                    <a:lnTo>
                      <a:pt x="1977" y="939"/>
                    </a:lnTo>
                    <a:lnTo>
                      <a:pt x="1928" y="954"/>
                    </a:lnTo>
                    <a:lnTo>
                      <a:pt x="1881" y="972"/>
                    </a:lnTo>
                    <a:lnTo>
                      <a:pt x="1837" y="997"/>
                    </a:lnTo>
                    <a:lnTo>
                      <a:pt x="1794" y="1026"/>
                    </a:lnTo>
                    <a:lnTo>
                      <a:pt x="1754" y="1062"/>
                    </a:lnTo>
                    <a:lnTo>
                      <a:pt x="1719" y="1102"/>
                    </a:lnTo>
                    <a:lnTo>
                      <a:pt x="1689" y="1145"/>
                    </a:lnTo>
                    <a:lnTo>
                      <a:pt x="1665" y="1189"/>
                    </a:lnTo>
                    <a:lnTo>
                      <a:pt x="1646" y="1236"/>
                    </a:lnTo>
                    <a:lnTo>
                      <a:pt x="1632" y="1285"/>
                    </a:lnTo>
                    <a:lnTo>
                      <a:pt x="1624" y="1334"/>
                    </a:lnTo>
                    <a:lnTo>
                      <a:pt x="1621" y="1384"/>
                    </a:lnTo>
                    <a:lnTo>
                      <a:pt x="1624" y="1433"/>
                    </a:lnTo>
                    <a:lnTo>
                      <a:pt x="1632" y="1483"/>
                    </a:lnTo>
                    <a:lnTo>
                      <a:pt x="1646" y="1531"/>
                    </a:lnTo>
                    <a:lnTo>
                      <a:pt x="1665" y="1578"/>
                    </a:lnTo>
                    <a:lnTo>
                      <a:pt x="1689" y="1623"/>
                    </a:lnTo>
                    <a:lnTo>
                      <a:pt x="1719" y="1666"/>
                    </a:lnTo>
                    <a:lnTo>
                      <a:pt x="1754" y="1706"/>
                    </a:lnTo>
                    <a:lnTo>
                      <a:pt x="1794" y="1741"/>
                    </a:lnTo>
                    <a:lnTo>
                      <a:pt x="1837" y="1771"/>
                    </a:lnTo>
                    <a:lnTo>
                      <a:pt x="1881" y="1795"/>
                    </a:lnTo>
                    <a:lnTo>
                      <a:pt x="1928" y="1815"/>
                    </a:lnTo>
                    <a:lnTo>
                      <a:pt x="1977" y="1828"/>
                    </a:lnTo>
                    <a:lnTo>
                      <a:pt x="2026" y="1836"/>
                    </a:lnTo>
                    <a:lnTo>
                      <a:pt x="2076" y="1839"/>
                    </a:lnTo>
                    <a:lnTo>
                      <a:pt x="2127" y="1836"/>
                    </a:lnTo>
                    <a:lnTo>
                      <a:pt x="2175" y="1828"/>
                    </a:lnTo>
                    <a:lnTo>
                      <a:pt x="2225" y="1815"/>
                    </a:lnTo>
                    <a:lnTo>
                      <a:pt x="2270" y="1795"/>
                    </a:lnTo>
                    <a:lnTo>
                      <a:pt x="2316" y="1771"/>
                    </a:lnTo>
                    <a:lnTo>
                      <a:pt x="2359" y="1741"/>
                    </a:lnTo>
                    <a:lnTo>
                      <a:pt x="2399" y="1706"/>
                    </a:lnTo>
                    <a:lnTo>
                      <a:pt x="2434" y="1666"/>
                    </a:lnTo>
                    <a:lnTo>
                      <a:pt x="2464" y="1623"/>
                    </a:lnTo>
                    <a:lnTo>
                      <a:pt x="2488" y="1578"/>
                    </a:lnTo>
                    <a:lnTo>
                      <a:pt x="2507" y="1531"/>
                    </a:lnTo>
                    <a:lnTo>
                      <a:pt x="2521" y="1483"/>
                    </a:lnTo>
                    <a:lnTo>
                      <a:pt x="2529" y="1433"/>
                    </a:lnTo>
                    <a:lnTo>
                      <a:pt x="2532" y="1384"/>
                    </a:lnTo>
                    <a:lnTo>
                      <a:pt x="2529" y="1334"/>
                    </a:lnTo>
                    <a:lnTo>
                      <a:pt x="2521" y="1285"/>
                    </a:lnTo>
                    <a:lnTo>
                      <a:pt x="2507" y="1236"/>
                    </a:lnTo>
                    <a:lnTo>
                      <a:pt x="2488" y="1189"/>
                    </a:lnTo>
                    <a:lnTo>
                      <a:pt x="2464" y="1145"/>
                    </a:lnTo>
                    <a:lnTo>
                      <a:pt x="2434" y="1102"/>
                    </a:lnTo>
                    <a:lnTo>
                      <a:pt x="2399" y="1062"/>
                    </a:lnTo>
                    <a:lnTo>
                      <a:pt x="2359" y="1026"/>
                    </a:lnTo>
                    <a:lnTo>
                      <a:pt x="2316" y="997"/>
                    </a:lnTo>
                    <a:lnTo>
                      <a:pt x="2270" y="972"/>
                    </a:lnTo>
                    <a:lnTo>
                      <a:pt x="2225" y="954"/>
                    </a:lnTo>
                    <a:lnTo>
                      <a:pt x="2175" y="939"/>
                    </a:lnTo>
                    <a:lnTo>
                      <a:pt x="2127" y="932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3"/>
                    </a:lnTo>
                    <a:lnTo>
                      <a:pt x="3377" y="11"/>
                    </a:lnTo>
                    <a:lnTo>
                      <a:pt x="3401" y="23"/>
                    </a:lnTo>
                    <a:lnTo>
                      <a:pt x="3421" y="41"/>
                    </a:lnTo>
                    <a:lnTo>
                      <a:pt x="3421" y="41"/>
                    </a:lnTo>
                    <a:lnTo>
                      <a:pt x="3438" y="61"/>
                    </a:lnTo>
                    <a:lnTo>
                      <a:pt x="3451" y="85"/>
                    </a:lnTo>
                    <a:lnTo>
                      <a:pt x="3459" y="112"/>
                    </a:lnTo>
                    <a:lnTo>
                      <a:pt x="3461" y="140"/>
                    </a:lnTo>
                    <a:lnTo>
                      <a:pt x="3460" y="195"/>
                    </a:lnTo>
                    <a:lnTo>
                      <a:pt x="3457" y="257"/>
                    </a:lnTo>
                    <a:lnTo>
                      <a:pt x="3454" y="325"/>
                    </a:lnTo>
                    <a:lnTo>
                      <a:pt x="3450" y="396"/>
                    </a:lnTo>
                    <a:lnTo>
                      <a:pt x="3444" y="472"/>
                    </a:lnTo>
                    <a:lnTo>
                      <a:pt x="3437" y="553"/>
                    </a:lnTo>
                    <a:lnTo>
                      <a:pt x="3427" y="636"/>
                    </a:lnTo>
                    <a:lnTo>
                      <a:pt x="3416" y="723"/>
                    </a:lnTo>
                    <a:lnTo>
                      <a:pt x="3404" y="812"/>
                    </a:lnTo>
                    <a:lnTo>
                      <a:pt x="3389" y="904"/>
                    </a:lnTo>
                    <a:lnTo>
                      <a:pt x="3372" y="997"/>
                    </a:lnTo>
                    <a:lnTo>
                      <a:pt x="3351" y="1093"/>
                    </a:lnTo>
                    <a:lnTo>
                      <a:pt x="3329" y="1188"/>
                    </a:lnTo>
                    <a:lnTo>
                      <a:pt x="3304" y="1285"/>
                    </a:lnTo>
                    <a:lnTo>
                      <a:pt x="3275" y="1380"/>
                    </a:lnTo>
                    <a:lnTo>
                      <a:pt x="3244" y="1477"/>
                    </a:lnTo>
                    <a:lnTo>
                      <a:pt x="3210" y="1571"/>
                    </a:lnTo>
                    <a:lnTo>
                      <a:pt x="3171" y="1665"/>
                    </a:lnTo>
                    <a:lnTo>
                      <a:pt x="3129" y="1757"/>
                    </a:lnTo>
                    <a:lnTo>
                      <a:pt x="3083" y="1846"/>
                    </a:lnTo>
                    <a:lnTo>
                      <a:pt x="3033" y="1933"/>
                    </a:lnTo>
                    <a:lnTo>
                      <a:pt x="2980" y="2016"/>
                    </a:lnTo>
                    <a:lnTo>
                      <a:pt x="2922" y="2096"/>
                    </a:lnTo>
                    <a:lnTo>
                      <a:pt x="2859" y="2172"/>
                    </a:lnTo>
                    <a:lnTo>
                      <a:pt x="2793" y="2245"/>
                    </a:lnTo>
                    <a:lnTo>
                      <a:pt x="2738" y="2298"/>
                    </a:lnTo>
                    <a:lnTo>
                      <a:pt x="2686" y="2346"/>
                    </a:lnTo>
                    <a:lnTo>
                      <a:pt x="2638" y="2391"/>
                    </a:lnTo>
                    <a:lnTo>
                      <a:pt x="2592" y="2432"/>
                    </a:lnTo>
                    <a:lnTo>
                      <a:pt x="2546" y="2470"/>
                    </a:lnTo>
                    <a:lnTo>
                      <a:pt x="2501" y="2506"/>
                    </a:lnTo>
                    <a:lnTo>
                      <a:pt x="2457" y="2539"/>
                    </a:lnTo>
                    <a:lnTo>
                      <a:pt x="2412" y="2572"/>
                    </a:lnTo>
                    <a:lnTo>
                      <a:pt x="2366" y="2605"/>
                    </a:lnTo>
                    <a:lnTo>
                      <a:pt x="2318" y="2637"/>
                    </a:lnTo>
                    <a:lnTo>
                      <a:pt x="2267" y="2670"/>
                    </a:lnTo>
                    <a:lnTo>
                      <a:pt x="2214" y="2704"/>
                    </a:lnTo>
                    <a:lnTo>
                      <a:pt x="2156" y="2740"/>
                    </a:lnTo>
                    <a:lnTo>
                      <a:pt x="2094" y="2778"/>
                    </a:lnTo>
                    <a:lnTo>
                      <a:pt x="2050" y="2806"/>
                    </a:lnTo>
                    <a:lnTo>
                      <a:pt x="2003" y="2835"/>
                    </a:lnTo>
                    <a:lnTo>
                      <a:pt x="1955" y="2865"/>
                    </a:lnTo>
                    <a:lnTo>
                      <a:pt x="1903" y="2898"/>
                    </a:lnTo>
                    <a:lnTo>
                      <a:pt x="1849" y="2933"/>
                    </a:lnTo>
                    <a:lnTo>
                      <a:pt x="1791" y="2970"/>
                    </a:lnTo>
                    <a:lnTo>
                      <a:pt x="1729" y="3009"/>
                    </a:lnTo>
                    <a:lnTo>
                      <a:pt x="1665" y="3051"/>
                    </a:lnTo>
                    <a:lnTo>
                      <a:pt x="1597" y="3096"/>
                    </a:lnTo>
                    <a:lnTo>
                      <a:pt x="1525" y="3144"/>
                    </a:lnTo>
                    <a:lnTo>
                      <a:pt x="1449" y="3195"/>
                    </a:lnTo>
                    <a:lnTo>
                      <a:pt x="1368" y="3249"/>
                    </a:lnTo>
                    <a:lnTo>
                      <a:pt x="1283" y="3306"/>
                    </a:lnTo>
                    <a:lnTo>
                      <a:pt x="1193" y="3368"/>
                    </a:lnTo>
                    <a:lnTo>
                      <a:pt x="1099" y="3433"/>
                    </a:lnTo>
                    <a:lnTo>
                      <a:pt x="1074" y="3446"/>
                    </a:lnTo>
                    <a:lnTo>
                      <a:pt x="1048" y="3455"/>
                    </a:lnTo>
                    <a:lnTo>
                      <a:pt x="1021" y="3457"/>
                    </a:lnTo>
                    <a:lnTo>
                      <a:pt x="994" y="3455"/>
                    </a:lnTo>
                    <a:lnTo>
                      <a:pt x="969" y="3447"/>
                    </a:lnTo>
                    <a:lnTo>
                      <a:pt x="946" y="3435"/>
                    </a:lnTo>
                    <a:lnTo>
                      <a:pt x="924" y="3417"/>
                    </a:lnTo>
                    <a:lnTo>
                      <a:pt x="40" y="2534"/>
                    </a:lnTo>
                    <a:lnTo>
                      <a:pt x="23" y="2514"/>
                    </a:lnTo>
                    <a:lnTo>
                      <a:pt x="10" y="2490"/>
                    </a:lnTo>
                    <a:lnTo>
                      <a:pt x="3" y="2463"/>
                    </a:lnTo>
                    <a:lnTo>
                      <a:pt x="0" y="2437"/>
                    </a:lnTo>
                    <a:lnTo>
                      <a:pt x="3" y="2410"/>
                    </a:lnTo>
                    <a:lnTo>
                      <a:pt x="11" y="2385"/>
                    </a:lnTo>
                    <a:lnTo>
                      <a:pt x="25" y="2361"/>
                    </a:lnTo>
                    <a:lnTo>
                      <a:pt x="90" y="2265"/>
                    </a:lnTo>
                    <a:lnTo>
                      <a:pt x="152" y="2176"/>
                    </a:lnTo>
                    <a:lnTo>
                      <a:pt x="210" y="2091"/>
                    </a:lnTo>
                    <a:lnTo>
                      <a:pt x="264" y="2012"/>
                    </a:lnTo>
                    <a:lnTo>
                      <a:pt x="315" y="1936"/>
                    </a:lnTo>
                    <a:lnTo>
                      <a:pt x="362" y="1863"/>
                    </a:lnTo>
                    <a:lnTo>
                      <a:pt x="407" y="1795"/>
                    </a:lnTo>
                    <a:lnTo>
                      <a:pt x="449" y="1730"/>
                    </a:lnTo>
                    <a:lnTo>
                      <a:pt x="489" y="1670"/>
                    </a:lnTo>
                    <a:lnTo>
                      <a:pt x="525" y="1612"/>
                    </a:lnTo>
                    <a:lnTo>
                      <a:pt x="560" y="1558"/>
                    </a:lnTo>
                    <a:lnTo>
                      <a:pt x="593" y="1506"/>
                    </a:lnTo>
                    <a:lnTo>
                      <a:pt x="624" y="1456"/>
                    </a:lnTo>
                    <a:lnTo>
                      <a:pt x="653" y="1410"/>
                    </a:lnTo>
                    <a:lnTo>
                      <a:pt x="681" y="1366"/>
                    </a:lnTo>
                    <a:lnTo>
                      <a:pt x="718" y="1304"/>
                    </a:lnTo>
                    <a:lnTo>
                      <a:pt x="755" y="1247"/>
                    </a:lnTo>
                    <a:lnTo>
                      <a:pt x="790" y="1193"/>
                    </a:lnTo>
                    <a:lnTo>
                      <a:pt x="822" y="1143"/>
                    </a:lnTo>
                    <a:lnTo>
                      <a:pt x="855" y="1095"/>
                    </a:lnTo>
                    <a:lnTo>
                      <a:pt x="886" y="1048"/>
                    </a:lnTo>
                    <a:lnTo>
                      <a:pt x="919" y="1003"/>
                    </a:lnTo>
                    <a:lnTo>
                      <a:pt x="953" y="959"/>
                    </a:lnTo>
                    <a:lnTo>
                      <a:pt x="989" y="914"/>
                    </a:lnTo>
                    <a:lnTo>
                      <a:pt x="1027" y="869"/>
                    </a:lnTo>
                    <a:lnTo>
                      <a:pt x="1068" y="822"/>
                    </a:lnTo>
                    <a:lnTo>
                      <a:pt x="1112" y="774"/>
                    </a:lnTo>
                    <a:lnTo>
                      <a:pt x="1161" y="723"/>
                    </a:lnTo>
                    <a:lnTo>
                      <a:pt x="1215" y="669"/>
                    </a:lnTo>
                    <a:lnTo>
                      <a:pt x="1287" y="601"/>
                    </a:lnTo>
                    <a:lnTo>
                      <a:pt x="1363" y="539"/>
                    </a:lnTo>
                    <a:lnTo>
                      <a:pt x="1442" y="482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3"/>
                    </a:lnTo>
                    <a:lnTo>
                      <a:pt x="1794" y="291"/>
                    </a:lnTo>
                    <a:lnTo>
                      <a:pt x="1889" y="252"/>
                    </a:lnTo>
                    <a:lnTo>
                      <a:pt x="1983" y="218"/>
                    </a:lnTo>
                    <a:lnTo>
                      <a:pt x="2080" y="187"/>
                    </a:lnTo>
                    <a:lnTo>
                      <a:pt x="2175" y="158"/>
                    </a:lnTo>
                    <a:lnTo>
                      <a:pt x="2272" y="133"/>
                    </a:lnTo>
                    <a:lnTo>
                      <a:pt x="2367" y="110"/>
                    </a:lnTo>
                    <a:lnTo>
                      <a:pt x="2463" y="90"/>
                    </a:lnTo>
                    <a:lnTo>
                      <a:pt x="2556" y="73"/>
                    </a:lnTo>
                    <a:lnTo>
                      <a:pt x="2648" y="58"/>
                    </a:lnTo>
                    <a:lnTo>
                      <a:pt x="2737" y="44"/>
                    </a:lnTo>
                    <a:lnTo>
                      <a:pt x="2824" y="33"/>
                    </a:lnTo>
                    <a:lnTo>
                      <a:pt x="2909" y="25"/>
                    </a:lnTo>
                    <a:lnTo>
                      <a:pt x="2988" y="18"/>
                    </a:lnTo>
                    <a:lnTo>
                      <a:pt x="3065" y="12"/>
                    </a:lnTo>
                    <a:lnTo>
                      <a:pt x="3137" y="7"/>
                    </a:lnTo>
                    <a:lnTo>
                      <a:pt x="3204" y="3"/>
                    </a:lnTo>
                    <a:lnTo>
                      <a:pt x="3265" y="2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660670" y="5189830"/>
              <a:ext cx="331116" cy="330902"/>
              <a:chOff x="9242425" y="3716338"/>
              <a:chExt cx="4946651" cy="49434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1" name="Freeform 38"/>
              <p:cNvSpPr>
                <a:spLocks/>
              </p:cNvSpPr>
              <p:nvPr/>
            </p:nvSpPr>
            <p:spPr bwMode="auto">
              <a:xfrm>
                <a:off x="9242425" y="6350000"/>
                <a:ext cx="2311400" cy="2309813"/>
              </a:xfrm>
              <a:custGeom>
                <a:avLst/>
                <a:gdLst>
                  <a:gd name="T0" fmla="*/ 2086 w 2912"/>
                  <a:gd name="T1" fmla="*/ 0 h 2911"/>
                  <a:gd name="T2" fmla="*/ 2912 w 2912"/>
                  <a:gd name="T3" fmla="*/ 824 h 2911"/>
                  <a:gd name="T4" fmla="*/ 995 w 2912"/>
                  <a:gd name="T5" fmla="*/ 2740 h 2911"/>
                  <a:gd name="T6" fmla="*/ 944 w 2912"/>
                  <a:gd name="T7" fmla="*/ 2786 h 2911"/>
                  <a:gd name="T8" fmla="*/ 889 w 2912"/>
                  <a:gd name="T9" fmla="*/ 2824 h 2911"/>
                  <a:gd name="T10" fmla="*/ 832 w 2912"/>
                  <a:gd name="T11" fmla="*/ 2856 h 2911"/>
                  <a:gd name="T12" fmla="*/ 772 w 2912"/>
                  <a:gd name="T13" fmla="*/ 2881 h 2911"/>
                  <a:gd name="T14" fmla="*/ 709 w 2912"/>
                  <a:gd name="T15" fmla="*/ 2898 h 2911"/>
                  <a:gd name="T16" fmla="*/ 647 w 2912"/>
                  <a:gd name="T17" fmla="*/ 2907 h 2911"/>
                  <a:gd name="T18" fmla="*/ 582 w 2912"/>
                  <a:gd name="T19" fmla="*/ 2911 h 2911"/>
                  <a:gd name="T20" fmla="*/ 518 w 2912"/>
                  <a:gd name="T21" fmla="*/ 2907 h 2911"/>
                  <a:gd name="T22" fmla="*/ 455 w 2912"/>
                  <a:gd name="T23" fmla="*/ 2898 h 2911"/>
                  <a:gd name="T24" fmla="*/ 392 w 2912"/>
                  <a:gd name="T25" fmla="*/ 2881 h 2911"/>
                  <a:gd name="T26" fmla="*/ 334 w 2912"/>
                  <a:gd name="T27" fmla="*/ 2856 h 2911"/>
                  <a:gd name="T28" fmla="*/ 275 w 2912"/>
                  <a:gd name="T29" fmla="*/ 2824 h 2911"/>
                  <a:gd name="T30" fmla="*/ 220 w 2912"/>
                  <a:gd name="T31" fmla="*/ 2786 h 2911"/>
                  <a:gd name="T32" fmla="*/ 169 w 2912"/>
                  <a:gd name="T33" fmla="*/ 2740 h 2911"/>
                  <a:gd name="T34" fmla="*/ 121 w 2912"/>
                  <a:gd name="T35" fmla="*/ 2685 h 2911"/>
                  <a:gd name="T36" fmla="*/ 80 w 2912"/>
                  <a:gd name="T37" fmla="*/ 2627 h 2911"/>
                  <a:gd name="T38" fmla="*/ 47 w 2912"/>
                  <a:gd name="T39" fmla="*/ 2564 h 2911"/>
                  <a:gd name="T40" fmla="*/ 25 w 2912"/>
                  <a:gd name="T41" fmla="*/ 2498 h 2911"/>
                  <a:gd name="T42" fmla="*/ 8 w 2912"/>
                  <a:gd name="T43" fmla="*/ 2431 h 2911"/>
                  <a:gd name="T44" fmla="*/ 0 w 2912"/>
                  <a:gd name="T45" fmla="*/ 2363 h 2911"/>
                  <a:gd name="T46" fmla="*/ 0 w 2912"/>
                  <a:gd name="T47" fmla="*/ 2293 h 2911"/>
                  <a:gd name="T48" fmla="*/ 8 w 2912"/>
                  <a:gd name="T49" fmla="*/ 2225 h 2911"/>
                  <a:gd name="T50" fmla="*/ 25 w 2912"/>
                  <a:gd name="T51" fmla="*/ 2159 h 2911"/>
                  <a:gd name="T52" fmla="*/ 47 w 2912"/>
                  <a:gd name="T53" fmla="*/ 2092 h 2911"/>
                  <a:gd name="T54" fmla="*/ 80 w 2912"/>
                  <a:gd name="T55" fmla="*/ 2030 h 2911"/>
                  <a:gd name="T56" fmla="*/ 121 w 2912"/>
                  <a:gd name="T57" fmla="*/ 1971 h 2911"/>
                  <a:gd name="T58" fmla="*/ 169 w 2912"/>
                  <a:gd name="T59" fmla="*/ 1916 h 2911"/>
                  <a:gd name="T60" fmla="*/ 2086 w 2912"/>
                  <a:gd name="T61" fmla="*/ 0 h 2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12" h="2911">
                    <a:moveTo>
                      <a:pt x="2086" y="0"/>
                    </a:moveTo>
                    <a:lnTo>
                      <a:pt x="2912" y="824"/>
                    </a:lnTo>
                    <a:lnTo>
                      <a:pt x="995" y="2740"/>
                    </a:lnTo>
                    <a:lnTo>
                      <a:pt x="944" y="2786"/>
                    </a:lnTo>
                    <a:lnTo>
                      <a:pt x="889" y="2824"/>
                    </a:lnTo>
                    <a:lnTo>
                      <a:pt x="832" y="2856"/>
                    </a:lnTo>
                    <a:lnTo>
                      <a:pt x="772" y="2881"/>
                    </a:lnTo>
                    <a:lnTo>
                      <a:pt x="709" y="2898"/>
                    </a:lnTo>
                    <a:lnTo>
                      <a:pt x="647" y="2907"/>
                    </a:lnTo>
                    <a:lnTo>
                      <a:pt x="582" y="2911"/>
                    </a:lnTo>
                    <a:lnTo>
                      <a:pt x="518" y="2907"/>
                    </a:lnTo>
                    <a:lnTo>
                      <a:pt x="455" y="2898"/>
                    </a:lnTo>
                    <a:lnTo>
                      <a:pt x="392" y="2881"/>
                    </a:lnTo>
                    <a:lnTo>
                      <a:pt x="334" y="2856"/>
                    </a:lnTo>
                    <a:lnTo>
                      <a:pt x="275" y="2824"/>
                    </a:lnTo>
                    <a:lnTo>
                      <a:pt x="220" y="2786"/>
                    </a:lnTo>
                    <a:lnTo>
                      <a:pt x="169" y="2740"/>
                    </a:lnTo>
                    <a:lnTo>
                      <a:pt x="121" y="2685"/>
                    </a:lnTo>
                    <a:lnTo>
                      <a:pt x="80" y="2627"/>
                    </a:lnTo>
                    <a:lnTo>
                      <a:pt x="47" y="2564"/>
                    </a:lnTo>
                    <a:lnTo>
                      <a:pt x="25" y="2498"/>
                    </a:lnTo>
                    <a:lnTo>
                      <a:pt x="8" y="2431"/>
                    </a:lnTo>
                    <a:lnTo>
                      <a:pt x="0" y="2363"/>
                    </a:lnTo>
                    <a:lnTo>
                      <a:pt x="0" y="2293"/>
                    </a:lnTo>
                    <a:lnTo>
                      <a:pt x="8" y="2225"/>
                    </a:lnTo>
                    <a:lnTo>
                      <a:pt x="25" y="2159"/>
                    </a:lnTo>
                    <a:lnTo>
                      <a:pt x="47" y="2092"/>
                    </a:lnTo>
                    <a:lnTo>
                      <a:pt x="80" y="2030"/>
                    </a:lnTo>
                    <a:lnTo>
                      <a:pt x="121" y="1971"/>
                    </a:lnTo>
                    <a:lnTo>
                      <a:pt x="169" y="1916"/>
                    </a:lnTo>
                    <a:lnTo>
                      <a:pt x="20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" name="Freeform 39"/>
              <p:cNvSpPr>
                <a:spLocks/>
              </p:cNvSpPr>
              <p:nvPr/>
            </p:nvSpPr>
            <p:spPr bwMode="auto">
              <a:xfrm>
                <a:off x="12045950" y="3716338"/>
                <a:ext cx="2143125" cy="2141538"/>
              </a:xfrm>
              <a:custGeom>
                <a:avLst/>
                <a:gdLst>
                  <a:gd name="T0" fmla="*/ 2293 w 2700"/>
                  <a:gd name="T1" fmla="*/ 0 h 2698"/>
                  <a:gd name="T2" fmla="*/ 2700 w 2700"/>
                  <a:gd name="T3" fmla="*/ 407 h 2698"/>
                  <a:gd name="T4" fmla="*/ 2262 w 2700"/>
                  <a:gd name="T5" fmla="*/ 1252 h 2698"/>
                  <a:gd name="T6" fmla="*/ 1428 w 2700"/>
                  <a:gd name="T7" fmla="*/ 1683 h 2698"/>
                  <a:gd name="T8" fmla="*/ 412 w 2700"/>
                  <a:gd name="T9" fmla="*/ 2698 h 2698"/>
                  <a:gd name="T10" fmla="*/ 0 w 2700"/>
                  <a:gd name="T11" fmla="*/ 2287 h 2698"/>
                  <a:gd name="T12" fmla="*/ 1015 w 2700"/>
                  <a:gd name="T13" fmla="*/ 1271 h 2698"/>
                  <a:gd name="T14" fmla="*/ 1447 w 2700"/>
                  <a:gd name="T15" fmla="*/ 437 h 2698"/>
                  <a:gd name="T16" fmla="*/ 2293 w 2700"/>
                  <a:gd name="T17" fmla="*/ 0 h 2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0" h="2698">
                    <a:moveTo>
                      <a:pt x="2293" y="0"/>
                    </a:moveTo>
                    <a:lnTo>
                      <a:pt x="2700" y="407"/>
                    </a:lnTo>
                    <a:lnTo>
                      <a:pt x="2262" y="1252"/>
                    </a:lnTo>
                    <a:lnTo>
                      <a:pt x="1428" y="1683"/>
                    </a:lnTo>
                    <a:lnTo>
                      <a:pt x="412" y="2698"/>
                    </a:lnTo>
                    <a:lnTo>
                      <a:pt x="0" y="2287"/>
                    </a:lnTo>
                    <a:lnTo>
                      <a:pt x="1015" y="1271"/>
                    </a:lnTo>
                    <a:lnTo>
                      <a:pt x="1447" y="437"/>
                    </a:lnTo>
                    <a:lnTo>
                      <a:pt x="229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" name="Freeform 40"/>
              <p:cNvSpPr>
                <a:spLocks/>
              </p:cNvSpPr>
              <p:nvPr/>
            </p:nvSpPr>
            <p:spPr bwMode="auto">
              <a:xfrm>
                <a:off x="9247188" y="3716338"/>
                <a:ext cx="4941888" cy="4940300"/>
              </a:xfrm>
              <a:custGeom>
                <a:avLst/>
                <a:gdLst>
                  <a:gd name="T0" fmla="*/ 1393 w 6226"/>
                  <a:gd name="T1" fmla="*/ 22 h 6223"/>
                  <a:gd name="T2" fmla="*/ 1700 w 6226"/>
                  <a:gd name="T3" fmla="*/ 130 h 6223"/>
                  <a:gd name="T4" fmla="*/ 1962 w 6226"/>
                  <a:gd name="T5" fmla="*/ 316 h 6223"/>
                  <a:gd name="T6" fmla="*/ 2163 w 6226"/>
                  <a:gd name="T7" fmla="*/ 566 h 6223"/>
                  <a:gd name="T8" fmla="*/ 2290 w 6226"/>
                  <a:gd name="T9" fmla="*/ 868 h 6223"/>
                  <a:gd name="T10" fmla="*/ 2334 w 6226"/>
                  <a:gd name="T11" fmla="*/ 1167 h 6223"/>
                  <a:gd name="T12" fmla="*/ 2290 w 6226"/>
                  <a:gd name="T13" fmla="*/ 1474 h 6223"/>
                  <a:gd name="T14" fmla="*/ 4751 w 6226"/>
                  <a:gd name="T15" fmla="*/ 3934 h 6223"/>
                  <a:gd name="T16" fmla="*/ 5058 w 6226"/>
                  <a:gd name="T17" fmla="*/ 3890 h 6223"/>
                  <a:gd name="T18" fmla="*/ 5358 w 6226"/>
                  <a:gd name="T19" fmla="*/ 3934 h 6223"/>
                  <a:gd name="T20" fmla="*/ 5659 w 6226"/>
                  <a:gd name="T21" fmla="*/ 4061 h 6223"/>
                  <a:gd name="T22" fmla="*/ 5910 w 6226"/>
                  <a:gd name="T23" fmla="*/ 4262 h 6223"/>
                  <a:gd name="T24" fmla="*/ 6096 w 6226"/>
                  <a:gd name="T25" fmla="*/ 4523 h 6223"/>
                  <a:gd name="T26" fmla="*/ 6204 w 6226"/>
                  <a:gd name="T27" fmla="*/ 4832 h 6223"/>
                  <a:gd name="T28" fmla="*/ 6221 w 6226"/>
                  <a:gd name="T29" fmla="*/ 5164 h 6223"/>
                  <a:gd name="T30" fmla="*/ 6151 w 6226"/>
                  <a:gd name="T31" fmla="*/ 5463 h 6223"/>
                  <a:gd name="T32" fmla="*/ 5292 w 6226"/>
                  <a:gd name="T33" fmla="*/ 4745 h 6223"/>
                  <a:gd name="T34" fmla="*/ 5149 w 6226"/>
                  <a:gd name="T35" fmla="*/ 4681 h 6223"/>
                  <a:gd name="T36" fmla="*/ 5000 w 6226"/>
                  <a:gd name="T37" fmla="*/ 4673 h 6223"/>
                  <a:gd name="T38" fmla="*/ 4831 w 6226"/>
                  <a:gd name="T39" fmla="*/ 4741 h 6223"/>
                  <a:gd name="T40" fmla="*/ 4715 w 6226"/>
                  <a:gd name="T41" fmla="*/ 4874 h 6223"/>
                  <a:gd name="T42" fmla="*/ 4672 w 6226"/>
                  <a:gd name="T43" fmla="*/ 5031 h 6223"/>
                  <a:gd name="T44" fmla="*/ 4694 w 6226"/>
                  <a:gd name="T45" fmla="*/ 5192 h 6223"/>
                  <a:gd name="T46" fmla="*/ 4783 w 6226"/>
                  <a:gd name="T47" fmla="*/ 5333 h 6223"/>
                  <a:gd name="T48" fmla="*/ 5369 w 6226"/>
                  <a:gd name="T49" fmla="*/ 6180 h 6223"/>
                  <a:gd name="T50" fmla="*/ 5058 w 6226"/>
                  <a:gd name="T51" fmla="*/ 6223 h 6223"/>
                  <a:gd name="T52" fmla="*/ 4725 w 6226"/>
                  <a:gd name="T53" fmla="*/ 6176 h 6223"/>
                  <a:gd name="T54" fmla="*/ 4431 w 6226"/>
                  <a:gd name="T55" fmla="*/ 6039 h 6223"/>
                  <a:gd name="T56" fmla="*/ 4188 w 6226"/>
                  <a:gd name="T57" fmla="*/ 5831 h 6223"/>
                  <a:gd name="T58" fmla="*/ 4010 w 6226"/>
                  <a:gd name="T59" fmla="*/ 5562 h 6223"/>
                  <a:gd name="T60" fmla="*/ 3911 w 6226"/>
                  <a:gd name="T61" fmla="*/ 5247 h 6223"/>
                  <a:gd name="T62" fmla="*/ 3896 w 6226"/>
                  <a:gd name="T63" fmla="*/ 4952 h 6223"/>
                  <a:gd name="T64" fmla="*/ 3966 w 6226"/>
                  <a:gd name="T65" fmla="*/ 4654 h 6223"/>
                  <a:gd name="T66" fmla="*/ 1374 w 6226"/>
                  <a:gd name="T67" fmla="*/ 2314 h 6223"/>
                  <a:gd name="T68" fmla="*/ 1088 w 6226"/>
                  <a:gd name="T69" fmla="*/ 2327 h 6223"/>
                  <a:gd name="T70" fmla="*/ 762 w 6226"/>
                  <a:gd name="T71" fmla="*/ 2257 h 6223"/>
                  <a:gd name="T72" fmla="*/ 478 w 6226"/>
                  <a:gd name="T73" fmla="*/ 2103 h 6223"/>
                  <a:gd name="T74" fmla="*/ 246 w 6226"/>
                  <a:gd name="T75" fmla="*/ 1882 h 6223"/>
                  <a:gd name="T76" fmla="*/ 83 w 6226"/>
                  <a:gd name="T77" fmla="*/ 1603 h 6223"/>
                  <a:gd name="T78" fmla="*/ 5 w 6226"/>
                  <a:gd name="T79" fmla="*/ 1281 h 6223"/>
                  <a:gd name="T80" fmla="*/ 19 w 6226"/>
                  <a:gd name="T81" fmla="*/ 957 h 6223"/>
                  <a:gd name="T82" fmla="*/ 115 w 6226"/>
                  <a:gd name="T83" fmla="*/ 667 h 6223"/>
                  <a:gd name="T84" fmla="*/ 982 w 6226"/>
                  <a:gd name="T85" fmla="*/ 1506 h 6223"/>
                  <a:gd name="T86" fmla="*/ 1120 w 6226"/>
                  <a:gd name="T87" fmla="*/ 1552 h 6223"/>
                  <a:gd name="T88" fmla="*/ 1285 w 6226"/>
                  <a:gd name="T89" fmla="*/ 1539 h 6223"/>
                  <a:gd name="T90" fmla="*/ 1443 w 6226"/>
                  <a:gd name="T91" fmla="*/ 1442 h 6223"/>
                  <a:gd name="T92" fmla="*/ 1532 w 6226"/>
                  <a:gd name="T93" fmla="*/ 1300 h 6223"/>
                  <a:gd name="T94" fmla="*/ 1553 w 6226"/>
                  <a:gd name="T95" fmla="*/ 1139 h 6223"/>
                  <a:gd name="T96" fmla="*/ 1507 w 6226"/>
                  <a:gd name="T97" fmla="*/ 981 h 6223"/>
                  <a:gd name="T98" fmla="*/ 667 w 6226"/>
                  <a:gd name="T99" fmla="*/ 117 h 6223"/>
                  <a:gd name="T100" fmla="*/ 957 w 6226"/>
                  <a:gd name="T101" fmla="*/ 21 h 6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26" h="6223">
                    <a:moveTo>
                      <a:pt x="1168" y="0"/>
                    </a:moveTo>
                    <a:lnTo>
                      <a:pt x="1281" y="5"/>
                    </a:lnTo>
                    <a:lnTo>
                      <a:pt x="1393" y="22"/>
                    </a:lnTo>
                    <a:lnTo>
                      <a:pt x="1499" y="49"/>
                    </a:lnTo>
                    <a:lnTo>
                      <a:pt x="1604" y="85"/>
                    </a:lnTo>
                    <a:lnTo>
                      <a:pt x="1700" y="130"/>
                    </a:lnTo>
                    <a:lnTo>
                      <a:pt x="1795" y="184"/>
                    </a:lnTo>
                    <a:lnTo>
                      <a:pt x="1882" y="246"/>
                    </a:lnTo>
                    <a:lnTo>
                      <a:pt x="1962" y="316"/>
                    </a:lnTo>
                    <a:lnTo>
                      <a:pt x="2038" y="394"/>
                    </a:lnTo>
                    <a:lnTo>
                      <a:pt x="2104" y="477"/>
                    </a:lnTo>
                    <a:lnTo>
                      <a:pt x="2163" y="566"/>
                    </a:lnTo>
                    <a:lnTo>
                      <a:pt x="2214" y="663"/>
                    </a:lnTo>
                    <a:lnTo>
                      <a:pt x="2258" y="762"/>
                    </a:lnTo>
                    <a:lnTo>
                      <a:pt x="2290" y="868"/>
                    </a:lnTo>
                    <a:lnTo>
                      <a:pt x="2313" y="976"/>
                    </a:lnTo>
                    <a:lnTo>
                      <a:pt x="2326" y="1087"/>
                    </a:lnTo>
                    <a:lnTo>
                      <a:pt x="2334" y="1167"/>
                    </a:lnTo>
                    <a:lnTo>
                      <a:pt x="2330" y="1273"/>
                    </a:lnTo>
                    <a:lnTo>
                      <a:pt x="2315" y="1376"/>
                    </a:lnTo>
                    <a:lnTo>
                      <a:pt x="2290" y="1474"/>
                    </a:lnTo>
                    <a:lnTo>
                      <a:pt x="2258" y="1571"/>
                    </a:lnTo>
                    <a:lnTo>
                      <a:pt x="4655" y="3966"/>
                    </a:lnTo>
                    <a:lnTo>
                      <a:pt x="4751" y="3934"/>
                    </a:lnTo>
                    <a:lnTo>
                      <a:pt x="4850" y="3909"/>
                    </a:lnTo>
                    <a:lnTo>
                      <a:pt x="4952" y="3894"/>
                    </a:lnTo>
                    <a:lnTo>
                      <a:pt x="5058" y="3890"/>
                    </a:lnTo>
                    <a:lnTo>
                      <a:pt x="5136" y="3898"/>
                    </a:lnTo>
                    <a:lnTo>
                      <a:pt x="5250" y="3911"/>
                    </a:lnTo>
                    <a:lnTo>
                      <a:pt x="5358" y="3934"/>
                    </a:lnTo>
                    <a:lnTo>
                      <a:pt x="5462" y="3966"/>
                    </a:lnTo>
                    <a:lnTo>
                      <a:pt x="5563" y="4010"/>
                    </a:lnTo>
                    <a:lnTo>
                      <a:pt x="5659" y="4061"/>
                    </a:lnTo>
                    <a:lnTo>
                      <a:pt x="5749" y="4120"/>
                    </a:lnTo>
                    <a:lnTo>
                      <a:pt x="5832" y="4186"/>
                    </a:lnTo>
                    <a:lnTo>
                      <a:pt x="5910" y="4262"/>
                    </a:lnTo>
                    <a:lnTo>
                      <a:pt x="5980" y="4341"/>
                    </a:lnTo>
                    <a:lnTo>
                      <a:pt x="6042" y="4429"/>
                    </a:lnTo>
                    <a:lnTo>
                      <a:pt x="6096" y="4523"/>
                    </a:lnTo>
                    <a:lnTo>
                      <a:pt x="6141" y="4620"/>
                    </a:lnTo>
                    <a:lnTo>
                      <a:pt x="6177" y="4724"/>
                    </a:lnTo>
                    <a:lnTo>
                      <a:pt x="6204" y="4832"/>
                    </a:lnTo>
                    <a:lnTo>
                      <a:pt x="6221" y="4942"/>
                    </a:lnTo>
                    <a:lnTo>
                      <a:pt x="6226" y="5056"/>
                    </a:lnTo>
                    <a:lnTo>
                      <a:pt x="6221" y="5164"/>
                    </a:lnTo>
                    <a:lnTo>
                      <a:pt x="6206" y="5266"/>
                    </a:lnTo>
                    <a:lnTo>
                      <a:pt x="6183" y="5367"/>
                    </a:lnTo>
                    <a:lnTo>
                      <a:pt x="6151" y="5463"/>
                    </a:lnTo>
                    <a:lnTo>
                      <a:pt x="6109" y="5556"/>
                    </a:lnTo>
                    <a:lnTo>
                      <a:pt x="5333" y="4781"/>
                    </a:lnTo>
                    <a:lnTo>
                      <a:pt x="5292" y="4745"/>
                    </a:lnTo>
                    <a:lnTo>
                      <a:pt x="5244" y="4717"/>
                    </a:lnTo>
                    <a:lnTo>
                      <a:pt x="5195" y="4694"/>
                    </a:lnTo>
                    <a:lnTo>
                      <a:pt x="5149" y="4681"/>
                    </a:lnTo>
                    <a:lnTo>
                      <a:pt x="5104" y="4671"/>
                    </a:lnTo>
                    <a:lnTo>
                      <a:pt x="5058" y="4667"/>
                    </a:lnTo>
                    <a:lnTo>
                      <a:pt x="5000" y="4673"/>
                    </a:lnTo>
                    <a:lnTo>
                      <a:pt x="4941" y="4686"/>
                    </a:lnTo>
                    <a:lnTo>
                      <a:pt x="4884" y="4709"/>
                    </a:lnTo>
                    <a:lnTo>
                      <a:pt x="4831" y="4741"/>
                    </a:lnTo>
                    <a:lnTo>
                      <a:pt x="4783" y="4781"/>
                    </a:lnTo>
                    <a:lnTo>
                      <a:pt x="4746" y="4827"/>
                    </a:lnTo>
                    <a:lnTo>
                      <a:pt x="4715" y="4874"/>
                    </a:lnTo>
                    <a:lnTo>
                      <a:pt x="4692" y="4925"/>
                    </a:lnTo>
                    <a:lnTo>
                      <a:pt x="4679" y="4976"/>
                    </a:lnTo>
                    <a:lnTo>
                      <a:pt x="4672" y="5031"/>
                    </a:lnTo>
                    <a:lnTo>
                      <a:pt x="4672" y="5086"/>
                    </a:lnTo>
                    <a:lnTo>
                      <a:pt x="4679" y="5139"/>
                    </a:lnTo>
                    <a:lnTo>
                      <a:pt x="4694" y="5192"/>
                    </a:lnTo>
                    <a:lnTo>
                      <a:pt x="4717" y="5242"/>
                    </a:lnTo>
                    <a:lnTo>
                      <a:pt x="4747" y="5289"/>
                    </a:lnTo>
                    <a:lnTo>
                      <a:pt x="4783" y="5333"/>
                    </a:lnTo>
                    <a:lnTo>
                      <a:pt x="5559" y="6108"/>
                    </a:lnTo>
                    <a:lnTo>
                      <a:pt x="5466" y="6147"/>
                    </a:lnTo>
                    <a:lnTo>
                      <a:pt x="5369" y="6180"/>
                    </a:lnTo>
                    <a:lnTo>
                      <a:pt x="5269" y="6204"/>
                    </a:lnTo>
                    <a:lnTo>
                      <a:pt x="5165" y="6219"/>
                    </a:lnTo>
                    <a:lnTo>
                      <a:pt x="5058" y="6223"/>
                    </a:lnTo>
                    <a:lnTo>
                      <a:pt x="4945" y="6218"/>
                    </a:lnTo>
                    <a:lnTo>
                      <a:pt x="4833" y="6202"/>
                    </a:lnTo>
                    <a:lnTo>
                      <a:pt x="4725" y="6176"/>
                    </a:lnTo>
                    <a:lnTo>
                      <a:pt x="4622" y="6140"/>
                    </a:lnTo>
                    <a:lnTo>
                      <a:pt x="4524" y="6094"/>
                    </a:lnTo>
                    <a:lnTo>
                      <a:pt x="4431" y="6039"/>
                    </a:lnTo>
                    <a:lnTo>
                      <a:pt x="4344" y="5977"/>
                    </a:lnTo>
                    <a:lnTo>
                      <a:pt x="4262" y="5907"/>
                    </a:lnTo>
                    <a:lnTo>
                      <a:pt x="4188" y="5831"/>
                    </a:lnTo>
                    <a:lnTo>
                      <a:pt x="4122" y="5748"/>
                    </a:lnTo>
                    <a:lnTo>
                      <a:pt x="4061" y="5657"/>
                    </a:lnTo>
                    <a:lnTo>
                      <a:pt x="4010" y="5562"/>
                    </a:lnTo>
                    <a:lnTo>
                      <a:pt x="3968" y="5461"/>
                    </a:lnTo>
                    <a:lnTo>
                      <a:pt x="3936" y="5357"/>
                    </a:lnTo>
                    <a:lnTo>
                      <a:pt x="3911" y="5247"/>
                    </a:lnTo>
                    <a:lnTo>
                      <a:pt x="3900" y="5135"/>
                    </a:lnTo>
                    <a:lnTo>
                      <a:pt x="3890" y="5056"/>
                    </a:lnTo>
                    <a:lnTo>
                      <a:pt x="3896" y="4952"/>
                    </a:lnTo>
                    <a:lnTo>
                      <a:pt x="3911" y="4849"/>
                    </a:lnTo>
                    <a:lnTo>
                      <a:pt x="3936" y="4749"/>
                    </a:lnTo>
                    <a:lnTo>
                      <a:pt x="3966" y="4654"/>
                    </a:lnTo>
                    <a:lnTo>
                      <a:pt x="1570" y="2259"/>
                    </a:lnTo>
                    <a:lnTo>
                      <a:pt x="1475" y="2289"/>
                    </a:lnTo>
                    <a:lnTo>
                      <a:pt x="1374" y="2314"/>
                    </a:lnTo>
                    <a:lnTo>
                      <a:pt x="1272" y="2329"/>
                    </a:lnTo>
                    <a:lnTo>
                      <a:pt x="1168" y="2334"/>
                    </a:lnTo>
                    <a:lnTo>
                      <a:pt x="1088" y="2327"/>
                    </a:lnTo>
                    <a:lnTo>
                      <a:pt x="976" y="2314"/>
                    </a:lnTo>
                    <a:lnTo>
                      <a:pt x="866" y="2289"/>
                    </a:lnTo>
                    <a:lnTo>
                      <a:pt x="762" y="2257"/>
                    </a:lnTo>
                    <a:lnTo>
                      <a:pt x="661" y="2215"/>
                    </a:lnTo>
                    <a:lnTo>
                      <a:pt x="567" y="2164"/>
                    </a:lnTo>
                    <a:lnTo>
                      <a:pt x="478" y="2103"/>
                    </a:lnTo>
                    <a:lnTo>
                      <a:pt x="392" y="2037"/>
                    </a:lnTo>
                    <a:lnTo>
                      <a:pt x="316" y="1963"/>
                    </a:lnTo>
                    <a:lnTo>
                      <a:pt x="246" y="1882"/>
                    </a:lnTo>
                    <a:lnTo>
                      <a:pt x="184" y="1794"/>
                    </a:lnTo>
                    <a:lnTo>
                      <a:pt x="129" y="1702"/>
                    </a:lnTo>
                    <a:lnTo>
                      <a:pt x="83" y="1603"/>
                    </a:lnTo>
                    <a:lnTo>
                      <a:pt x="47" y="1501"/>
                    </a:lnTo>
                    <a:lnTo>
                      <a:pt x="21" y="1393"/>
                    </a:lnTo>
                    <a:lnTo>
                      <a:pt x="5" y="1281"/>
                    </a:lnTo>
                    <a:lnTo>
                      <a:pt x="0" y="1167"/>
                    </a:lnTo>
                    <a:lnTo>
                      <a:pt x="5" y="1061"/>
                    </a:lnTo>
                    <a:lnTo>
                      <a:pt x="19" y="957"/>
                    </a:lnTo>
                    <a:lnTo>
                      <a:pt x="43" y="856"/>
                    </a:lnTo>
                    <a:lnTo>
                      <a:pt x="76" y="760"/>
                    </a:lnTo>
                    <a:lnTo>
                      <a:pt x="115" y="667"/>
                    </a:lnTo>
                    <a:lnTo>
                      <a:pt x="891" y="1442"/>
                    </a:lnTo>
                    <a:lnTo>
                      <a:pt x="934" y="1478"/>
                    </a:lnTo>
                    <a:lnTo>
                      <a:pt x="982" y="1506"/>
                    </a:lnTo>
                    <a:lnTo>
                      <a:pt x="1031" y="1529"/>
                    </a:lnTo>
                    <a:lnTo>
                      <a:pt x="1077" y="1544"/>
                    </a:lnTo>
                    <a:lnTo>
                      <a:pt x="1120" y="1552"/>
                    </a:lnTo>
                    <a:lnTo>
                      <a:pt x="1168" y="1556"/>
                    </a:lnTo>
                    <a:lnTo>
                      <a:pt x="1226" y="1552"/>
                    </a:lnTo>
                    <a:lnTo>
                      <a:pt x="1285" y="1539"/>
                    </a:lnTo>
                    <a:lnTo>
                      <a:pt x="1340" y="1514"/>
                    </a:lnTo>
                    <a:lnTo>
                      <a:pt x="1393" y="1484"/>
                    </a:lnTo>
                    <a:lnTo>
                      <a:pt x="1443" y="1442"/>
                    </a:lnTo>
                    <a:lnTo>
                      <a:pt x="1481" y="1398"/>
                    </a:lnTo>
                    <a:lnTo>
                      <a:pt x="1509" y="1351"/>
                    </a:lnTo>
                    <a:lnTo>
                      <a:pt x="1532" y="1300"/>
                    </a:lnTo>
                    <a:lnTo>
                      <a:pt x="1547" y="1247"/>
                    </a:lnTo>
                    <a:lnTo>
                      <a:pt x="1553" y="1194"/>
                    </a:lnTo>
                    <a:lnTo>
                      <a:pt x="1553" y="1139"/>
                    </a:lnTo>
                    <a:lnTo>
                      <a:pt x="1545" y="1084"/>
                    </a:lnTo>
                    <a:lnTo>
                      <a:pt x="1530" y="1033"/>
                    </a:lnTo>
                    <a:lnTo>
                      <a:pt x="1507" y="981"/>
                    </a:lnTo>
                    <a:lnTo>
                      <a:pt x="1479" y="936"/>
                    </a:lnTo>
                    <a:lnTo>
                      <a:pt x="1443" y="892"/>
                    </a:lnTo>
                    <a:lnTo>
                      <a:pt x="667" y="117"/>
                    </a:lnTo>
                    <a:lnTo>
                      <a:pt x="760" y="77"/>
                    </a:lnTo>
                    <a:lnTo>
                      <a:pt x="857" y="43"/>
                    </a:lnTo>
                    <a:lnTo>
                      <a:pt x="957" y="21"/>
                    </a:lnTo>
                    <a:lnTo>
                      <a:pt x="1060" y="5"/>
                    </a:lnTo>
                    <a:lnTo>
                      <a:pt x="1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833311" y="5261505"/>
            <a:ext cx="237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Protection Act 2017</a:t>
            </a:r>
            <a:endParaRPr lang="en-IN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696B41C-05BB-413F-B5D6-03EB1FEEF05D}"/>
              </a:ext>
            </a:extLst>
          </p:cNvPr>
          <p:cNvSpPr txBox="1"/>
          <p:nvPr/>
        </p:nvSpPr>
        <p:spPr>
          <a:xfrm>
            <a:off x="765070" y="1509707"/>
            <a:ext cx="2411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Mauritius Emerging Technologies Council Act 2021</a:t>
            </a:r>
            <a:endParaRPr lang="en-IN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25185" y="3492725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Electronic Transactions Act 2000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6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2F263B5E-7ADA-43AF-8E97-B653E2F25DB9}"/>
              </a:ext>
            </a:extLst>
          </p:cNvPr>
          <p:cNvSpPr/>
          <p:nvPr/>
        </p:nvSpPr>
        <p:spPr>
          <a:xfrm>
            <a:off x="2830348" y="2757947"/>
            <a:ext cx="6468910" cy="3234456"/>
          </a:xfrm>
          <a:custGeom>
            <a:avLst/>
            <a:gdLst>
              <a:gd name="connsiteX0" fmla="*/ 3234455 w 6468910"/>
              <a:gd name="connsiteY0" fmla="*/ 0 h 3234456"/>
              <a:gd name="connsiteX1" fmla="*/ 6468910 w 6468910"/>
              <a:gd name="connsiteY1" fmla="*/ 3234455 h 3234456"/>
              <a:gd name="connsiteX2" fmla="*/ 6468910 w 6468910"/>
              <a:gd name="connsiteY2" fmla="*/ 3234456 h 3234456"/>
              <a:gd name="connsiteX3" fmla="*/ 5296549 w 6468910"/>
              <a:gd name="connsiteY3" fmla="*/ 3234456 h 3234456"/>
              <a:gd name="connsiteX4" fmla="*/ 3234456 w 6468910"/>
              <a:gd name="connsiteY4" fmla="*/ 1172363 h 3234456"/>
              <a:gd name="connsiteX5" fmla="*/ 1172363 w 6468910"/>
              <a:gd name="connsiteY5" fmla="*/ 3234456 h 3234456"/>
              <a:gd name="connsiteX6" fmla="*/ 0 w 6468910"/>
              <a:gd name="connsiteY6" fmla="*/ 3234456 h 3234456"/>
              <a:gd name="connsiteX7" fmla="*/ 0 w 6468910"/>
              <a:gd name="connsiteY7" fmla="*/ 3234455 h 3234456"/>
              <a:gd name="connsiteX8" fmla="*/ 3234455 w 6468910"/>
              <a:gd name="connsiteY8" fmla="*/ 0 h 323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8910" h="3234456">
                <a:moveTo>
                  <a:pt x="3234455" y="0"/>
                </a:moveTo>
                <a:cubicBezTo>
                  <a:pt x="5020795" y="0"/>
                  <a:pt x="6468910" y="1448115"/>
                  <a:pt x="6468910" y="3234455"/>
                </a:cubicBezTo>
                <a:lnTo>
                  <a:pt x="6468910" y="3234456"/>
                </a:lnTo>
                <a:lnTo>
                  <a:pt x="5296549" y="3234456"/>
                </a:lnTo>
                <a:cubicBezTo>
                  <a:pt x="5296549" y="2095593"/>
                  <a:pt x="4373319" y="1172363"/>
                  <a:pt x="3234456" y="1172363"/>
                </a:cubicBezTo>
                <a:cubicBezTo>
                  <a:pt x="2095593" y="1172363"/>
                  <a:pt x="1172363" y="2095593"/>
                  <a:pt x="1172363" y="3234456"/>
                </a:cubicBezTo>
                <a:lnTo>
                  <a:pt x="0" y="3234456"/>
                </a:lnTo>
                <a:lnTo>
                  <a:pt x="0" y="3234455"/>
                </a:lnTo>
                <a:cubicBezTo>
                  <a:pt x="0" y="1448115"/>
                  <a:pt x="1448115" y="0"/>
                  <a:pt x="3234455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FD3EE45-8035-4D8E-B255-7EE45DD50AD1}"/>
              </a:ext>
            </a:extLst>
          </p:cNvPr>
          <p:cNvGrpSpPr/>
          <p:nvPr/>
        </p:nvGrpSpPr>
        <p:grpSpPr>
          <a:xfrm>
            <a:off x="3097213" y="2334933"/>
            <a:ext cx="5997576" cy="3003550"/>
            <a:chOff x="3097213" y="425450"/>
            <a:chExt cx="5997576" cy="3003550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C76F3096-E3B2-4F8E-9816-AE06B3BC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1304925"/>
              <a:ext cx="1604963" cy="1492250"/>
            </a:xfrm>
            <a:custGeom>
              <a:avLst/>
              <a:gdLst>
                <a:gd name="T0" fmla="*/ 1531 w 2575"/>
                <a:gd name="T1" fmla="*/ 0 h 2391"/>
                <a:gd name="T2" fmla="*/ 2575 w 2575"/>
                <a:gd name="T3" fmla="*/ 1562 h 2391"/>
                <a:gd name="T4" fmla="*/ 573 w 2575"/>
                <a:gd name="T5" fmla="*/ 2391 h 2391"/>
                <a:gd name="T6" fmla="*/ 0 w 2575"/>
                <a:gd name="T7" fmla="*/ 1532 h 2391"/>
                <a:gd name="T8" fmla="*/ 1531 w 2575"/>
                <a:gd name="T9" fmla="*/ 0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5" h="2391">
                  <a:moveTo>
                    <a:pt x="1531" y="0"/>
                  </a:moveTo>
                  <a:cubicBezTo>
                    <a:pt x="1978" y="447"/>
                    <a:pt x="2333" y="978"/>
                    <a:pt x="2575" y="1562"/>
                  </a:cubicBezTo>
                  <a:lnTo>
                    <a:pt x="573" y="2391"/>
                  </a:lnTo>
                  <a:cubicBezTo>
                    <a:pt x="440" y="2070"/>
                    <a:pt x="245" y="1778"/>
                    <a:pt x="0" y="1532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8AEBD450-B05F-41D5-A541-58066623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1" y="2279650"/>
              <a:ext cx="1474788" cy="1149350"/>
            </a:xfrm>
            <a:custGeom>
              <a:avLst/>
              <a:gdLst>
                <a:gd name="T0" fmla="*/ 2002 w 2368"/>
                <a:gd name="T1" fmla="*/ 0 h 1842"/>
                <a:gd name="T2" fmla="*/ 2368 w 2368"/>
                <a:gd name="T3" fmla="*/ 1842 h 1842"/>
                <a:gd name="T4" fmla="*/ 202 w 2368"/>
                <a:gd name="T5" fmla="*/ 1842 h 1842"/>
                <a:gd name="T6" fmla="*/ 0 w 2368"/>
                <a:gd name="T7" fmla="*/ 829 h 1842"/>
                <a:gd name="T8" fmla="*/ 2002 w 2368"/>
                <a:gd name="T9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8" h="1842">
                  <a:moveTo>
                    <a:pt x="2002" y="0"/>
                  </a:moveTo>
                  <a:cubicBezTo>
                    <a:pt x="2244" y="584"/>
                    <a:pt x="2368" y="1210"/>
                    <a:pt x="2368" y="1842"/>
                  </a:cubicBezTo>
                  <a:lnTo>
                    <a:pt x="202" y="1842"/>
                  </a:lnTo>
                  <a:cubicBezTo>
                    <a:pt x="202" y="1494"/>
                    <a:pt x="133" y="1150"/>
                    <a:pt x="0" y="829"/>
                  </a:cubicBezTo>
                  <a:lnTo>
                    <a:pt x="2002" y="0"/>
                  </a:lnTo>
                  <a:close/>
                </a:path>
              </a:pathLst>
            </a:custGeom>
            <a:solidFill>
              <a:srgbClr val="05AC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2B4BEF0A-105A-438C-92D9-BE9200C6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3" y="2279650"/>
              <a:ext cx="1476375" cy="1149350"/>
            </a:xfrm>
            <a:custGeom>
              <a:avLst/>
              <a:gdLst>
                <a:gd name="T0" fmla="*/ 0 w 2368"/>
                <a:gd name="T1" fmla="*/ 1842 h 1842"/>
                <a:gd name="T2" fmla="*/ 366 w 2368"/>
                <a:gd name="T3" fmla="*/ 0 h 1842"/>
                <a:gd name="T4" fmla="*/ 2368 w 2368"/>
                <a:gd name="T5" fmla="*/ 829 h 1842"/>
                <a:gd name="T6" fmla="*/ 2166 w 2368"/>
                <a:gd name="T7" fmla="*/ 1842 h 1842"/>
                <a:gd name="T8" fmla="*/ 0 w 2368"/>
                <a:gd name="T9" fmla="*/ 184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8" h="1842">
                  <a:moveTo>
                    <a:pt x="0" y="1842"/>
                  </a:moveTo>
                  <a:cubicBezTo>
                    <a:pt x="0" y="1210"/>
                    <a:pt x="124" y="584"/>
                    <a:pt x="366" y="0"/>
                  </a:cubicBezTo>
                  <a:lnTo>
                    <a:pt x="2368" y="829"/>
                  </a:lnTo>
                  <a:cubicBezTo>
                    <a:pt x="2234" y="1150"/>
                    <a:pt x="2166" y="1494"/>
                    <a:pt x="2166" y="1842"/>
                  </a:cubicBezTo>
                  <a:lnTo>
                    <a:pt x="0" y="1842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xmlns="" id="{39F9F8EF-F130-43EC-AA5C-34BEB0FA3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095" y="1292952"/>
              <a:ext cx="1603375" cy="1492250"/>
            </a:xfrm>
            <a:custGeom>
              <a:avLst/>
              <a:gdLst>
                <a:gd name="T0" fmla="*/ 0 w 2575"/>
                <a:gd name="T1" fmla="*/ 1562 h 2391"/>
                <a:gd name="T2" fmla="*/ 1044 w 2575"/>
                <a:gd name="T3" fmla="*/ 0 h 2391"/>
                <a:gd name="T4" fmla="*/ 2575 w 2575"/>
                <a:gd name="T5" fmla="*/ 1532 h 2391"/>
                <a:gd name="T6" fmla="*/ 2002 w 2575"/>
                <a:gd name="T7" fmla="*/ 2391 h 2391"/>
                <a:gd name="T8" fmla="*/ 0 w 2575"/>
                <a:gd name="T9" fmla="*/ 1562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5" h="2391">
                  <a:moveTo>
                    <a:pt x="0" y="1562"/>
                  </a:moveTo>
                  <a:cubicBezTo>
                    <a:pt x="242" y="978"/>
                    <a:pt x="597" y="447"/>
                    <a:pt x="1044" y="0"/>
                  </a:cubicBezTo>
                  <a:lnTo>
                    <a:pt x="2575" y="1532"/>
                  </a:lnTo>
                  <a:cubicBezTo>
                    <a:pt x="2330" y="1778"/>
                    <a:pt x="2135" y="2070"/>
                    <a:pt x="2002" y="2391"/>
                  </a:cubicBezTo>
                  <a:lnTo>
                    <a:pt x="0" y="156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xmlns="" id="{A379D726-D77B-4FCC-AAA7-DCC3C15E9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654050"/>
              <a:ext cx="1489075" cy="1606550"/>
            </a:xfrm>
            <a:custGeom>
              <a:avLst/>
              <a:gdLst>
                <a:gd name="T0" fmla="*/ 0 w 2390"/>
                <a:gd name="T1" fmla="*/ 1043 h 2575"/>
                <a:gd name="T2" fmla="*/ 1561 w 2390"/>
                <a:gd name="T3" fmla="*/ 0 h 2575"/>
                <a:gd name="T4" fmla="*/ 2390 w 2390"/>
                <a:gd name="T5" fmla="*/ 2001 h 2575"/>
                <a:gd name="T6" fmla="*/ 1531 w 2390"/>
                <a:gd name="T7" fmla="*/ 2575 h 2575"/>
                <a:gd name="T8" fmla="*/ 0 w 2390"/>
                <a:gd name="T9" fmla="*/ 1043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0" h="2575">
                  <a:moveTo>
                    <a:pt x="0" y="1043"/>
                  </a:moveTo>
                  <a:cubicBezTo>
                    <a:pt x="447" y="596"/>
                    <a:pt x="977" y="242"/>
                    <a:pt x="1561" y="0"/>
                  </a:cubicBezTo>
                  <a:lnTo>
                    <a:pt x="2390" y="2001"/>
                  </a:lnTo>
                  <a:cubicBezTo>
                    <a:pt x="2069" y="2134"/>
                    <a:pt x="1777" y="2329"/>
                    <a:pt x="1531" y="2575"/>
                  </a:cubicBezTo>
                  <a:lnTo>
                    <a:pt x="0" y="104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xmlns="" id="{B6E47B42-B6CA-4123-9A7C-658198E6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8" y="425450"/>
              <a:ext cx="1147763" cy="1477963"/>
            </a:xfrm>
            <a:custGeom>
              <a:avLst/>
              <a:gdLst>
                <a:gd name="T0" fmla="*/ 0 w 1842"/>
                <a:gd name="T1" fmla="*/ 366 h 2367"/>
                <a:gd name="T2" fmla="*/ 1842 w 1842"/>
                <a:gd name="T3" fmla="*/ 0 h 2367"/>
                <a:gd name="T4" fmla="*/ 1842 w 1842"/>
                <a:gd name="T5" fmla="*/ 2166 h 2367"/>
                <a:gd name="T6" fmla="*/ 829 w 1842"/>
                <a:gd name="T7" fmla="*/ 2367 h 2367"/>
                <a:gd name="T8" fmla="*/ 0 w 1842"/>
                <a:gd name="T9" fmla="*/ 366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2" h="2367">
                  <a:moveTo>
                    <a:pt x="0" y="366"/>
                  </a:moveTo>
                  <a:cubicBezTo>
                    <a:pt x="584" y="124"/>
                    <a:pt x="1210" y="0"/>
                    <a:pt x="1842" y="0"/>
                  </a:cubicBezTo>
                  <a:lnTo>
                    <a:pt x="1842" y="2166"/>
                  </a:lnTo>
                  <a:cubicBezTo>
                    <a:pt x="1495" y="2166"/>
                    <a:pt x="1151" y="2234"/>
                    <a:pt x="829" y="2367"/>
                  </a:cubicBezTo>
                  <a:lnTo>
                    <a:pt x="0" y="36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xmlns="" id="{F65D38A4-A7D7-4850-B8B2-0452E14B2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425450"/>
              <a:ext cx="1147763" cy="1477963"/>
            </a:xfrm>
            <a:custGeom>
              <a:avLst/>
              <a:gdLst>
                <a:gd name="T0" fmla="*/ 0 w 1843"/>
                <a:gd name="T1" fmla="*/ 0 h 2367"/>
                <a:gd name="T2" fmla="*/ 1843 w 1843"/>
                <a:gd name="T3" fmla="*/ 366 h 2367"/>
                <a:gd name="T4" fmla="*/ 1014 w 1843"/>
                <a:gd name="T5" fmla="*/ 2367 h 2367"/>
                <a:gd name="T6" fmla="*/ 0 w 1843"/>
                <a:gd name="T7" fmla="*/ 2166 h 2367"/>
                <a:gd name="T8" fmla="*/ 0 w 1843"/>
                <a:gd name="T9" fmla="*/ 0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367">
                  <a:moveTo>
                    <a:pt x="0" y="0"/>
                  </a:moveTo>
                  <a:cubicBezTo>
                    <a:pt x="633" y="0"/>
                    <a:pt x="1259" y="124"/>
                    <a:pt x="1843" y="366"/>
                  </a:cubicBezTo>
                  <a:lnTo>
                    <a:pt x="1014" y="2367"/>
                  </a:lnTo>
                  <a:cubicBezTo>
                    <a:pt x="692" y="2234"/>
                    <a:pt x="348" y="2166"/>
                    <a:pt x="0" y="2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xmlns="" id="{340FDA81-A307-4A10-8A46-32B3C7CEF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826" y="654050"/>
              <a:ext cx="1489075" cy="1606550"/>
            </a:xfrm>
            <a:custGeom>
              <a:avLst/>
              <a:gdLst>
                <a:gd name="T0" fmla="*/ 829 w 2390"/>
                <a:gd name="T1" fmla="*/ 0 h 2575"/>
                <a:gd name="T2" fmla="*/ 2390 w 2390"/>
                <a:gd name="T3" fmla="*/ 1043 h 2575"/>
                <a:gd name="T4" fmla="*/ 859 w 2390"/>
                <a:gd name="T5" fmla="*/ 2575 h 2575"/>
                <a:gd name="T6" fmla="*/ 0 w 2390"/>
                <a:gd name="T7" fmla="*/ 2001 h 2575"/>
                <a:gd name="T8" fmla="*/ 829 w 2390"/>
                <a:gd name="T9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0" h="2575">
                  <a:moveTo>
                    <a:pt x="829" y="0"/>
                  </a:moveTo>
                  <a:cubicBezTo>
                    <a:pt x="1413" y="242"/>
                    <a:pt x="1943" y="596"/>
                    <a:pt x="2390" y="1043"/>
                  </a:cubicBezTo>
                  <a:lnTo>
                    <a:pt x="859" y="2575"/>
                  </a:lnTo>
                  <a:cubicBezTo>
                    <a:pt x="613" y="2329"/>
                    <a:pt x="321" y="2134"/>
                    <a:pt x="0" y="2001"/>
                  </a:cubicBezTo>
                  <a:lnTo>
                    <a:pt x="829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955F6995-B77C-45E9-9422-57E7B078A0F2}"/>
              </a:ext>
            </a:extLst>
          </p:cNvPr>
          <p:cNvSpPr/>
          <p:nvPr/>
        </p:nvSpPr>
        <p:spPr>
          <a:xfrm>
            <a:off x="4033907" y="3276390"/>
            <a:ext cx="4124186" cy="2062093"/>
          </a:xfrm>
          <a:custGeom>
            <a:avLst/>
            <a:gdLst>
              <a:gd name="connsiteX0" fmla="*/ 2062093 w 4124186"/>
              <a:gd name="connsiteY0" fmla="*/ 0 h 2062093"/>
              <a:gd name="connsiteX1" fmla="*/ 4124186 w 4124186"/>
              <a:gd name="connsiteY1" fmla="*/ 2062093 h 2062093"/>
              <a:gd name="connsiteX2" fmla="*/ 3711660 w 4124186"/>
              <a:gd name="connsiteY2" fmla="*/ 2062093 h 2062093"/>
              <a:gd name="connsiteX3" fmla="*/ 3228905 w 4124186"/>
              <a:gd name="connsiteY3" fmla="*/ 893977 h 2062093"/>
              <a:gd name="connsiteX4" fmla="*/ 3229087 w 4124186"/>
              <a:gd name="connsiteY4" fmla="*/ 893693 h 2062093"/>
              <a:gd name="connsiteX5" fmla="*/ 2062093 w 4124186"/>
              <a:gd name="connsiteY5" fmla="*/ 410102 h 2062093"/>
              <a:gd name="connsiteX6" fmla="*/ 896253 w 4124186"/>
              <a:gd name="connsiteY6" fmla="*/ 893693 h 2062093"/>
              <a:gd name="connsiteX7" fmla="*/ 895280 w 4124186"/>
              <a:gd name="connsiteY7" fmla="*/ 893977 h 2062093"/>
              <a:gd name="connsiteX8" fmla="*/ 412525 w 4124186"/>
              <a:gd name="connsiteY8" fmla="*/ 2062093 h 2062093"/>
              <a:gd name="connsiteX9" fmla="*/ 0 w 4124186"/>
              <a:gd name="connsiteY9" fmla="*/ 2062093 h 2062093"/>
              <a:gd name="connsiteX10" fmla="*/ 2062093 w 4124186"/>
              <a:gd name="connsiteY10" fmla="*/ 0 h 206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4186" h="2062093">
                <a:moveTo>
                  <a:pt x="2062093" y="0"/>
                </a:moveTo>
                <a:cubicBezTo>
                  <a:pt x="3200956" y="0"/>
                  <a:pt x="4124186" y="923230"/>
                  <a:pt x="4124186" y="2062093"/>
                </a:cubicBezTo>
                <a:lnTo>
                  <a:pt x="3711660" y="2062093"/>
                </a:lnTo>
                <a:cubicBezTo>
                  <a:pt x="3711660" y="1624050"/>
                  <a:pt x="3537868" y="1204102"/>
                  <a:pt x="3228905" y="893977"/>
                </a:cubicBezTo>
                <a:lnTo>
                  <a:pt x="3229087" y="893693"/>
                </a:lnTo>
                <a:cubicBezTo>
                  <a:pt x="2919425" y="584195"/>
                  <a:pt x="2500105" y="410102"/>
                  <a:pt x="2062093" y="410102"/>
                </a:cubicBezTo>
                <a:cubicBezTo>
                  <a:pt x="1624903" y="410102"/>
                  <a:pt x="1205773" y="584195"/>
                  <a:pt x="896253" y="893693"/>
                </a:cubicBezTo>
                <a:lnTo>
                  <a:pt x="895280" y="893977"/>
                </a:lnTo>
                <a:cubicBezTo>
                  <a:pt x="586317" y="1204102"/>
                  <a:pt x="412525" y="1624050"/>
                  <a:pt x="412525" y="2062093"/>
                </a:cubicBezTo>
                <a:lnTo>
                  <a:pt x="0" y="2062093"/>
                </a:lnTo>
                <a:cubicBezTo>
                  <a:pt x="0" y="923230"/>
                  <a:pt x="923230" y="0"/>
                  <a:pt x="2062093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EB0721FF-C15A-4D06-AD8B-66D6C00CA257}"/>
              </a:ext>
            </a:extLst>
          </p:cNvPr>
          <p:cNvSpPr/>
          <p:nvPr/>
        </p:nvSpPr>
        <p:spPr>
          <a:xfrm>
            <a:off x="1439956" y="5274609"/>
            <a:ext cx="9312088" cy="1277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53" y="43065"/>
            <a:ext cx="10515600" cy="9304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Digital Government Dashboard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0B58CED7-9D26-41C0-8440-8E6A22D23E05}"/>
              </a:ext>
            </a:extLst>
          </p:cNvPr>
          <p:cNvSpPr/>
          <p:nvPr/>
        </p:nvSpPr>
        <p:spPr>
          <a:xfrm>
            <a:off x="4995885" y="4629589"/>
            <a:ext cx="2393204" cy="147203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Digital Government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EF5C776-AB9E-48B7-968D-303AF88912E9}"/>
              </a:ext>
            </a:extLst>
          </p:cNvPr>
          <p:cNvGrpSpPr/>
          <p:nvPr/>
        </p:nvGrpSpPr>
        <p:grpSpPr>
          <a:xfrm>
            <a:off x="9285776" y="4429883"/>
            <a:ext cx="2085228" cy="620739"/>
            <a:chOff x="8921977" y="1559058"/>
            <a:chExt cx="2937088" cy="6207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8088B90-F3F5-4648-AB7F-69B4243A3009}"/>
                </a:ext>
              </a:extLst>
            </p:cNvPr>
            <p:cNvSpPr txBox="1"/>
            <p:nvPr/>
          </p:nvSpPr>
          <p:spPr>
            <a:xfrm>
              <a:off x="8921977" y="1559058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350+ Open Datasets</a:t>
              </a:r>
              <a:r>
                <a:rPr lang="en-US" b="1" baseline="30000" noProof="1">
                  <a:solidFill>
                    <a:srgbClr val="FF0000"/>
                  </a:solidFill>
                </a:rPr>
                <a:t>6</a:t>
              </a:r>
              <a:endParaRPr lang="en-US" b="1" noProof="1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311951A3-A545-4320-A8E1-B4C697A99092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2539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b="1" noProof="1"/>
                <a:t>And 55+ Geo-coded Datasets</a:t>
              </a:r>
              <a:r>
                <a:rPr lang="en-US" sz="1050" b="1" baseline="30000" noProof="1">
                  <a:solidFill>
                    <a:srgbClr val="FF0000"/>
                  </a:solidFill>
                </a:rPr>
                <a:t>7</a:t>
              </a:r>
              <a:endParaRPr lang="en-US" sz="1050" b="1" noProof="1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3BBBA3EC-4C4D-4164-9102-931A709E741A}"/>
              </a:ext>
            </a:extLst>
          </p:cNvPr>
          <p:cNvGrpSpPr/>
          <p:nvPr/>
        </p:nvGrpSpPr>
        <p:grpSpPr>
          <a:xfrm>
            <a:off x="929568" y="4287046"/>
            <a:ext cx="1984612" cy="705421"/>
            <a:chOff x="332936" y="2750877"/>
            <a:chExt cx="2937088" cy="64382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052B74F-1253-4793-99DF-DA5FC4AF244A}"/>
                </a:ext>
              </a:extLst>
            </p:cNvPr>
            <p:cNvSpPr txBox="1"/>
            <p:nvPr/>
          </p:nvSpPr>
          <p:spPr>
            <a:xfrm>
              <a:off x="332936" y="2750877"/>
              <a:ext cx="2937088" cy="33855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1600" b="1" noProof="1"/>
                <a:t>200+ Government Sites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2EF31D25-C87D-4DC2-BFBA-BFBBCEA49960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Connected to GOC via fibre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1CD8CE7-0036-4BBA-B36F-8B806AA631EE}"/>
              </a:ext>
            </a:extLst>
          </p:cNvPr>
          <p:cNvGrpSpPr/>
          <p:nvPr/>
        </p:nvGrpSpPr>
        <p:grpSpPr>
          <a:xfrm>
            <a:off x="8001895" y="2133225"/>
            <a:ext cx="2718250" cy="897738"/>
            <a:chOff x="8921977" y="1282059"/>
            <a:chExt cx="2937088" cy="89773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8A08184-B061-4F4E-B9C4-6BE3259EA9E0}"/>
                </a:ext>
              </a:extLst>
            </p:cNvPr>
            <p:cNvSpPr txBox="1"/>
            <p:nvPr/>
          </p:nvSpPr>
          <p:spPr>
            <a:xfrm>
              <a:off x="8921977" y="1282059"/>
              <a:ext cx="2937088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14 Mobile apps launched</a:t>
              </a:r>
              <a:r>
                <a:rPr lang="en-US" b="1" baseline="30000" noProof="1">
                  <a:solidFill>
                    <a:srgbClr val="FF0000"/>
                  </a:solidFill>
                </a:rPr>
                <a:t>4</a:t>
              </a:r>
              <a:endParaRPr lang="en-US" b="1" noProof="1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1C631377-63A3-446B-8EB7-0DACF801E172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2539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Smart Mobile Apps Platform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84F88B7-2418-4B61-9411-55A4B486FA01}"/>
              </a:ext>
            </a:extLst>
          </p:cNvPr>
          <p:cNvGrpSpPr/>
          <p:nvPr/>
        </p:nvGrpSpPr>
        <p:grpSpPr>
          <a:xfrm>
            <a:off x="2245089" y="1980225"/>
            <a:ext cx="2225544" cy="943904"/>
            <a:chOff x="332936" y="2720099"/>
            <a:chExt cx="3134726" cy="94390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F12D1DC6-37E8-4390-B787-7DF0BFB6496C}"/>
                </a:ext>
              </a:extLst>
            </p:cNvPr>
            <p:cNvSpPr txBox="1"/>
            <p:nvPr/>
          </p:nvSpPr>
          <p:spPr>
            <a:xfrm>
              <a:off x="332936" y="2720099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noProof="1"/>
                <a:t>International Awards</a:t>
              </a:r>
              <a:r>
                <a:rPr lang="en-US" b="1" baseline="30000" noProof="1">
                  <a:solidFill>
                    <a:srgbClr val="FF0000"/>
                  </a:solidFill>
                </a:rPr>
                <a:t>2</a:t>
              </a:r>
              <a:r>
                <a:rPr lang="en-US" b="1" baseline="30000" noProof="1"/>
                <a:t> </a:t>
              </a:r>
              <a:endParaRPr lang="en-US" b="1" noProof="1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D362E168-6B63-4AF1-8F74-6E36CE50F721}"/>
                </a:ext>
              </a:extLst>
            </p:cNvPr>
            <p:cNvSpPr txBox="1"/>
            <p:nvPr/>
          </p:nvSpPr>
          <p:spPr>
            <a:xfrm>
              <a:off x="340729" y="3086922"/>
              <a:ext cx="3126933" cy="57708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Lespwar mobile app, InfoHighway, Smart Traffic and Smart Police mobile apps(ITU WSIS prizes 2018,2019,2021)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D2933DB-7CD0-426C-9A45-C3D207D67C40}"/>
              </a:ext>
            </a:extLst>
          </p:cNvPr>
          <p:cNvGrpSpPr/>
          <p:nvPr/>
        </p:nvGrpSpPr>
        <p:grpSpPr>
          <a:xfrm>
            <a:off x="875346" y="3233526"/>
            <a:ext cx="2782609" cy="643822"/>
            <a:chOff x="332936" y="2720099"/>
            <a:chExt cx="2937088" cy="64382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FBF72526-C626-40C5-8FD8-C11640E56514}"/>
                </a:ext>
              </a:extLst>
            </p:cNvPr>
            <p:cNvSpPr txBox="1"/>
            <p:nvPr/>
          </p:nvSpPr>
          <p:spPr>
            <a:xfrm>
              <a:off x="332936" y="2720099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/>
                <a:t>1</a:t>
              </a:r>
              <a:r>
                <a:rPr lang="en-US" b="1" baseline="30000" noProof="1"/>
                <a:t>st</a:t>
              </a:r>
              <a:r>
                <a:rPr lang="en-US" b="1" noProof="1"/>
                <a:t> in e-Government</a:t>
              </a:r>
              <a:r>
                <a:rPr lang="en-US" b="1" baseline="30000" noProof="1">
                  <a:solidFill>
                    <a:srgbClr val="FF0000"/>
                  </a:solidFill>
                </a:rPr>
                <a:t>1</a:t>
              </a:r>
              <a:r>
                <a:rPr lang="en-US" b="1" baseline="30000" noProof="1"/>
                <a:t> </a:t>
              </a:r>
              <a:r>
                <a:rPr lang="en-US" b="1" noProof="1"/>
                <a:t>(Africa)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6AF48A81-040B-4E51-8DCE-5E5BEF6AFC0D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1200" b="1" noProof="1"/>
                <a:t>4</a:t>
              </a:r>
              <a:r>
                <a:rPr lang="en-US" sz="1200" b="1" baseline="30000" noProof="1"/>
                <a:t>th</a:t>
              </a:r>
              <a:r>
                <a:rPr lang="en-US" sz="1200" b="1" noProof="1"/>
                <a:t> among SIDS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8F3EECCA-BC4C-4340-9A8B-91957EF448C6}"/>
              </a:ext>
            </a:extLst>
          </p:cNvPr>
          <p:cNvGrpSpPr/>
          <p:nvPr/>
        </p:nvGrpSpPr>
        <p:grpSpPr>
          <a:xfrm>
            <a:off x="8873211" y="3176466"/>
            <a:ext cx="2085229" cy="782321"/>
            <a:chOff x="8921976" y="1559058"/>
            <a:chExt cx="2937089" cy="78232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BCC24617-7A5F-4E99-8A5C-5F760D3B6D5D}"/>
                </a:ext>
              </a:extLst>
            </p:cNvPr>
            <p:cNvSpPr txBox="1"/>
            <p:nvPr/>
          </p:nvSpPr>
          <p:spPr>
            <a:xfrm>
              <a:off x="8921976" y="1559058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85+  E-Services</a:t>
              </a:r>
              <a:r>
                <a:rPr lang="en-US" b="1" baseline="30000" noProof="1">
                  <a:solidFill>
                    <a:srgbClr val="FF0000"/>
                  </a:solidFill>
                </a:rPr>
                <a:t>3</a:t>
              </a:r>
              <a:endParaRPr lang="en-US" b="1" noProof="1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D63BE3A1-0881-4D4C-AAAB-EB17CF55FB65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4154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b="1" noProof="1"/>
                <a:t>With an additional 15+ E-payment Services</a:t>
              </a:r>
              <a:r>
                <a:rPr lang="en-US" sz="1050" b="1" baseline="30000" noProof="1">
                  <a:solidFill>
                    <a:srgbClr val="FF0000"/>
                  </a:solidFill>
                </a:rPr>
                <a:t>5</a:t>
              </a:r>
              <a:endParaRPr lang="en-US" sz="1050" b="1" noProof="1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CA884CB-DB6C-487E-9940-957C84251D6B}"/>
              </a:ext>
            </a:extLst>
          </p:cNvPr>
          <p:cNvGrpSpPr/>
          <p:nvPr/>
        </p:nvGrpSpPr>
        <p:grpSpPr>
          <a:xfrm>
            <a:off x="4454917" y="1508564"/>
            <a:ext cx="2085228" cy="620739"/>
            <a:chOff x="332936" y="2720099"/>
            <a:chExt cx="2937088" cy="62073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5760989B-A836-45F4-BE7D-E3021E4957DD}"/>
                </a:ext>
              </a:extLst>
            </p:cNvPr>
            <p:cNvSpPr txBox="1"/>
            <p:nvPr/>
          </p:nvSpPr>
          <p:spPr>
            <a:xfrm>
              <a:off x="332936" y="2720099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70+ New Projects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B3B969B4-A9C2-47D7-9966-3BC5D1558B1D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2539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40+ ongoing major projects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F1419169-13AC-4F5B-9058-7947348926B5}"/>
              </a:ext>
            </a:extLst>
          </p:cNvPr>
          <p:cNvGrpSpPr/>
          <p:nvPr/>
        </p:nvGrpSpPr>
        <p:grpSpPr>
          <a:xfrm>
            <a:off x="6542286" y="1551490"/>
            <a:ext cx="2600854" cy="620739"/>
            <a:chOff x="8921977" y="1559058"/>
            <a:chExt cx="2937088" cy="62073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B94BDFE0-24D5-4722-8AC7-B24CCC3D9706}"/>
                </a:ext>
              </a:extLst>
            </p:cNvPr>
            <p:cNvSpPr txBox="1"/>
            <p:nvPr/>
          </p:nvSpPr>
          <p:spPr>
            <a:xfrm>
              <a:off x="8921977" y="1559058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/>
                <a:t>130+ Operational Systems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49FBE5AE-29BD-49AD-8890-D115CA8B99BA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2539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b="1" noProof="1"/>
                <a:t>Across Public Service</a:t>
              </a:r>
            </a:p>
          </p:txBody>
        </p:sp>
      </p:grpSp>
      <p:grpSp>
        <p:nvGrpSpPr>
          <p:cNvPr id="100" name="Graphic 24" descr="Bullseye">
            <a:extLst>
              <a:ext uri="{FF2B5EF4-FFF2-40B4-BE49-F238E27FC236}">
                <a16:creationId xmlns:a16="http://schemas.microsoft.com/office/drawing/2014/main" xmlns="" id="{8CB5B4C8-F142-4C98-9136-085343BCD82D}"/>
              </a:ext>
            </a:extLst>
          </p:cNvPr>
          <p:cNvGrpSpPr/>
          <p:nvPr/>
        </p:nvGrpSpPr>
        <p:grpSpPr>
          <a:xfrm>
            <a:off x="4390209" y="2946005"/>
            <a:ext cx="610724" cy="610724"/>
            <a:chOff x="717874" y="5559177"/>
            <a:chExt cx="610724" cy="610724"/>
          </a:xfrm>
          <a:solidFill>
            <a:schemeClr val="tx1">
              <a:alpha val="60000"/>
            </a:schemeClr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3B2C2BE-9398-4DC9-8E86-8AB2D6158DF2}"/>
                </a:ext>
              </a:extLst>
            </p:cNvPr>
            <p:cNvSpPr/>
            <p:nvPr/>
          </p:nvSpPr>
          <p:spPr>
            <a:xfrm>
              <a:off x="949440" y="5613252"/>
              <a:ext cx="324447" cy="324447"/>
            </a:xfrm>
            <a:custGeom>
              <a:avLst/>
              <a:gdLst>
                <a:gd name="connsiteX0" fmla="*/ 267828 w 324447"/>
                <a:gd name="connsiteY0" fmla="*/ 57255 h 324447"/>
                <a:gd name="connsiteX1" fmla="*/ 261466 w 324447"/>
                <a:gd name="connsiteY1" fmla="*/ 0 h 324447"/>
                <a:gd name="connsiteX2" fmla="*/ 191487 w 324447"/>
                <a:gd name="connsiteY2" fmla="*/ 69979 h 324447"/>
                <a:gd name="connsiteX3" fmla="*/ 195304 w 324447"/>
                <a:gd name="connsiteY3" fmla="*/ 103060 h 324447"/>
                <a:gd name="connsiteX4" fmla="*/ 93517 w 324447"/>
                <a:gd name="connsiteY4" fmla="*/ 204847 h 324447"/>
                <a:gd name="connsiteX5" fmla="*/ 63617 w 324447"/>
                <a:gd name="connsiteY5" fmla="*/ 197213 h 324447"/>
                <a:gd name="connsiteX6" fmla="*/ 0 w 324447"/>
                <a:gd name="connsiteY6" fmla="*/ 260830 h 324447"/>
                <a:gd name="connsiteX7" fmla="*/ 63617 w 324447"/>
                <a:gd name="connsiteY7" fmla="*/ 324447 h 324447"/>
                <a:gd name="connsiteX8" fmla="*/ 127234 w 324447"/>
                <a:gd name="connsiteY8" fmla="*/ 260830 h 324447"/>
                <a:gd name="connsiteX9" fmla="*/ 120236 w 324447"/>
                <a:gd name="connsiteY9" fmla="*/ 231566 h 324447"/>
                <a:gd name="connsiteX10" fmla="*/ 222024 w 324447"/>
                <a:gd name="connsiteY10" fmla="*/ 129779 h 324447"/>
                <a:gd name="connsiteX11" fmla="*/ 255105 w 324447"/>
                <a:gd name="connsiteY11" fmla="*/ 133596 h 324447"/>
                <a:gd name="connsiteX12" fmla="*/ 325083 w 324447"/>
                <a:gd name="connsiteY12" fmla="*/ 63617 h 324447"/>
                <a:gd name="connsiteX13" fmla="*/ 267828 w 324447"/>
                <a:gd name="connsiteY13" fmla="*/ 57255 h 32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47" h="324447">
                  <a:moveTo>
                    <a:pt x="267828" y="57255"/>
                  </a:moveTo>
                  <a:lnTo>
                    <a:pt x="261466" y="0"/>
                  </a:lnTo>
                  <a:lnTo>
                    <a:pt x="191487" y="69979"/>
                  </a:lnTo>
                  <a:lnTo>
                    <a:pt x="195304" y="103060"/>
                  </a:lnTo>
                  <a:lnTo>
                    <a:pt x="93517" y="204847"/>
                  </a:lnTo>
                  <a:cubicBezTo>
                    <a:pt x="84611" y="200394"/>
                    <a:pt x="74432" y="197213"/>
                    <a:pt x="63617" y="197213"/>
                  </a:cubicBezTo>
                  <a:cubicBezTo>
                    <a:pt x="28628" y="197213"/>
                    <a:pt x="0" y="225841"/>
                    <a:pt x="0" y="260830"/>
                  </a:cubicBezTo>
                  <a:cubicBezTo>
                    <a:pt x="0" y="295819"/>
                    <a:pt x="28628" y="324447"/>
                    <a:pt x="63617" y="324447"/>
                  </a:cubicBezTo>
                  <a:cubicBezTo>
                    <a:pt x="98606" y="324447"/>
                    <a:pt x="127234" y="295819"/>
                    <a:pt x="127234" y="260830"/>
                  </a:cubicBezTo>
                  <a:cubicBezTo>
                    <a:pt x="127234" y="250015"/>
                    <a:pt x="124689" y="240473"/>
                    <a:pt x="120236" y="231566"/>
                  </a:cubicBezTo>
                  <a:lnTo>
                    <a:pt x="222024" y="129779"/>
                  </a:lnTo>
                  <a:lnTo>
                    <a:pt x="255105" y="133596"/>
                  </a:lnTo>
                  <a:lnTo>
                    <a:pt x="325083" y="63617"/>
                  </a:lnTo>
                  <a:lnTo>
                    <a:pt x="267828" y="5725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9EBF61E-ED45-4561-9595-BBBA03FE816B}"/>
                </a:ext>
              </a:extLst>
            </p:cNvPr>
            <p:cNvSpPr/>
            <p:nvPr/>
          </p:nvSpPr>
          <p:spPr>
            <a:xfrm>
              <a:off x="771949" y="5632337"/>
              <a:ext cx="483490" cy="483490"/>
            </a:xfrm>
            <a:custGeom>
              <a:avLst/>
              <a:gdLst>
                <a:gd name="connsiteX0" fmla="*/ 450409 w 483489"/>
                <a:gd name="connsiteY0" fmla="*/ 132324 h 483489"/>
                <a:gd name="connsiteX1" fmla="*/ 442139 w 483489"/>
                <a:gd name="connsiteY1" fmla="*/ 141230 h 483489"/>
                <a:gd name="connsiteX2" fmla="*/ 430051 w 483489"/>
                <a:gd name="connsiteY2" fmla="*/ 139958 h 483489"/>
                <a:gd name="connsiteX3" fmla="*/ 416692 w 483489"/>
                <a:gd name="connsiteY3" fmla="*/ 138049 h 483489"/>
                <a:gd name="connsiteX4" fmla="*/ 445320 w 483489"/>
                <a:gd name="connsiteY4" fmla="*/ 241745 h 483489"/>
                <a:gd name="connsiteX5" fmla="*/ 241745 w 483489"/>
                <a:gd name="connsiteY5" fmla="*/ 445320 h 483489"/>
                <a:gd name="connsiteX6" fmla="*/ 38170 w 483489"/>
                <a:gd name="connsiteY6" fmla="*/ 241745 h 483489"/>
                <a:gd name="connsiteX7" fmla="*/ 241745 w 483489"/>
                <a:gd name="connsiteY7" fmla="*/ 38170 h 483489"/>
                <a:gd name="connsiteX8" fmla="*/ 345441 w 483489"/>
                <a:gd name="connsiteY8" fmla="*/ 66798 h 483489"/>
                <a:gd name="connsiteX9" fmla="*/ 344168 w 483489"/>
                <a:gd name="connsiteY9" fmla="*/ 54075 h 483489"/>
                <a:gd name="connsiteX10" fmla="*/ 342260 w 483489"/>
                <a:gd name="connsiteY10" fmla="*/ 41351 h 483489"/>
                <a:gd name="connsiteX11" fmla="*/ 351166 w 483489"/>
                <a:gd name="connsiteY11" fmla="*/ 32445 h 483489"/>
                <a:gd name="connsiteX12" fmla="*/ 355620 w 483489"/>
                <a:gd name="connsiteY12" fmla="*/ 27992 h 483489"/>
                <a:gd name="connsiteX13" fmla="*/ 241745 w 483489"/>
                <a:gd name="connsiteY13" fmla="*/ 0 h 483489"/>
                <a:gd name="connsiteX14" fmla="*/ 0 w 483489"/>
                <a:gd name="connsiteY14" fmla="*/ 241745 h 483489"/>
                <a:gd name="connsiteX15" fmla="*/ 241745 w 483489"/>
                <a:gd name="connsiteY15" fmla="*/ 483490 h 483489"/>
                <a:gd name="connsiteX16" fmla="*/ 483490 w 483489"/>
                <a:gd name="connsiteY16" fmla="*/ 241745 h 483489"/>
                <a:gd name="connsiteX17" fmla="*/ 454862 w 483489"/>
                <a:gd name="connsiteY17" fmla="*/ 128507 h 483489"/>
                <a:gd name="connsiteX18" fmla="*/ 450409 w 483489"/>
                <a:gd name="connsiteY18" fmla="*/ 132324 h 4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3489" h="483489">
                  <a:moveTo>
                    <a:pt x="450409" y="132324"/>
                  </a:moveTo>
                  <a:lnTo>
                    <a:pt x="442139" y="141230"/>
                  </a:lnTo>
                  <a:lnTo>
                    <a:pt x="430051" y="139958"/>
                  </a:lnTo>
                  <a:lnTo>
                    <a:pt x="416692" y="138049"/>
                  </a:lnTo>
                  <a:cubicBezTo>
                    <a:pt x="434505" y="168585"/>
                    <a:pt x="445320" y="203575"/>
                    <a:pt x="445320" y="241745"/>
                  </a:cubicBezTo>
                  <a:cubicBezTo>
                    <a:pt x="445320" y="353711"/>
                    <a:pt x="353711" y="445320"/>
                    <a:pt x="241745" y="445320"/>
                  </a:cubicBezTo>
                  <a:cubicBezTo>
                    <a:pt x="129779" y="445320"/>
                    <a:pt x="38170" y="353711"/>
                    <a:pt x="38170" y="241745"/>
                  </a:cubicBezTo>
                  <a:cubicBezTo>
                    <a:pt x="38170" y="129779"/>
                    <a:pt x="129779" y="38170"/>
                    <a:pt x="241745" y="38170"/>
                  </a:cubicBezTo>
                  <a:cubicBezTo>
                    <a:pt x="279279" y="38170"/>
                    <a:pt x="314905" y="48349"/>
                    <a:pt x="345441" y="66798"/>
                  </a:cubicBezTo>
                  <a:lnTo>
                    <a:pt x="344168" y="54075"/>
                  </a:lnTo>
                  <a:lnTo>
                    <a:pt x="342260" y="41351"/>
                  </a:lnTo>
                  <a:lnTo>
                    <a:pt x="351166" y="32445"/>
                  </a:lnTo>
                  <a:lnTo>
                    <a:pt x="355620" y="27992"/>
                  </a:lnTo>
                  <a:cubicBezTo>
                    <a:pt x="321266" y="10179"/>
                    <a:pt x="283096" y="0"/>
                    <a:pt x="241745" y="0"/>
                  </a:cubicBezTo>
                  <a:cubicBezTo>
                    <a:pt x="108149" y="0"/>
                    <a:pt x="0" y="108149"/>
                    <a:pt x="0" y="241745"/>
                  </a:cubicBezTo>
                  <a:cubicBezTo>
                    <a:pt x="0" y="375341"/>
                    <a:pt x="108149" y="483490"/>
                    <a:pt x="241745" y="483490"/>
                  </a:cubicBezTo>
                  <a:cubicBezTo>
                    <a:pt x="375341" y="483490"/>
                    <a:pt x="483490" y="375341"/>
                    <a:pt x="483490" y="241745"/>
                  </a:cubicBezTo>
                  <a:cubicBezTo>
                    <a:pt x="483490" y="200394"/>
                    <a:pt x="473311" y="162224"/>
                    <a:pt x="454862" y="128507"/>
                  </a:cubicBezTo>
                  <a:lnTo>
                    <a:pt x="450409" y="13232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F6F2A4-0642-4D69-8E3D-31171E592E10}"/>
                </a:ext>
              </a:extLst>
            </p:cNvPr>
            <p:cNvSpPr/>
            <p:nvPr/>
          </p:nvSpPr>
          <p:spPr>
            <a:xfrm>
              <a:off x="861012" y="5721401"/>
              <a:ext cx="305362" cy="305362"/>
            </a:xfrm>
            <a:custGeom>
              <a:avLst/>
              <a:gdLst>
                <a:gd name="connsiteX0" fmla="*/ 258922 w 305362"/>
                <a:gd name="connsiteY0" fmla="*/ 109421 h 305362"/>
                <a:gd name="connsiteX1" fmla="*/ 267192 w 305362"/>
                <a:gd name="connsiteY1" fmla="*/ 152681 h 305362"/>
                <a:gd name="connsiteX2" fmla="*/ 152681 w 305362"/>
                <a:gd name="connsiteY2" fmla="*/ 267192 h 305362"/>
                <a:gd name="connsiteX3" fmla="*/ 38170 w 305362"/>
                <a:gd name="connsiteY3" fmla="*/ 152681 h 305362"/>
                <a:gd name="connsiteX4" fmla="*/ 152681 w 305362"/>
                <a:gd name="connsiteY4" fmla="*/ 38170 h 305362"/>
                <a:gd name="connsiteX5" fmla="*/ 195941 w 305362"/>
                <a:gd name="connsiteY5" fmla="*/ 46440 h 305362"/>
                <a:gd name="connsiteX6" fmla="*/ 224568 w 305362"/>
                <a:gd name="connsiteY6" fmla="*/ 17813 h 305362"/>
                <a:gd name="connsiteX7" fmla="*/ 152681 w 305362"/>
                <a:gd name="connsiteY7" fmla="*/ 0 h 305362"/>
                <a:gd name="connsiteX8" fmla="*/ 0 w 305362"/>
                <a:gd name="connsiteY8" fmla="*/ 152681 h 305362"/>
                <a:gd name="connsiteX9" fmla="*/ 152681 w 305362"/>
                <a:gd name="connsiteY9" fmla="*/ 305362 h 305362"/>
                <a:gd name="connsiteX10" fmla="*/ 305362 w 305362"/>
                <a:gd name="connsiteY10" fmla="*/ 152681 h 305362"/>
                <a:gd name="connsiteX11" fmla="*/ 287549 w 305362"/>
                <a:gd name="connsiteY11" fmla="*/ 80794 h 305362"/>
                <a:gd name="connsiteX12" fmla="*/ 258922 w 305362"/>
                <a:gd name="connsiteY12" fmla="*/ 109421 h 30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362" h="305362">
                  <a:moveTo>
                    <a:pt x="258922" y="109421"/>
                  </a:moveTo>
                  <a:cubicBezTo>
                    <a:pt x="264647" y="122781"/>
                    <a:pt x="267192" y="137413"/>
                    <a:pt x="267192" y="152681"/>
                  </a:cubicBezTo>
                  <a:cubicBezTo>
                    <a:pt x="267192" y="215662"/>
                    <a:pt x="215662" y="267192"/>
                    <a:pt x="152681" y="267192"/>
                  </a:cubicBezTo>
                  <a:cubicBezTo>
                    <a:pt x="89700" y="267192"/>
                    <a:pt x="38170" y="215662"/>
                    <a:pt x="38170" y="152681"/>
                  </a:cubicBezTo>
                  <a:cubicBezTo>
                    <a:pt x="38170" y="89700"/>
                    <a:pt x="89700" y="38170"/>
                    <a:pt x="152681" y="38170"/>
                  </a:cubicBezTo>
                  <a:cubicBezTo>
                    <a:pt x="167949" y="38170"/>
                    <a:pt x="182581" y="41351"/>
                    <a:pt x="195941" y="46440"/>
                  </a:cubicBezTo>
                  <a:lnTo>
                    <a:pt x="224568" y="17813"/>
                  </a:lnTo>
                  <a:cubicBezTo>
                    <a:pt x="202939" y="6362"/>
                    <a:pt x="178764" y="0"/>
                    <a:pt x="152681" y="0"/>
                  </a:cubicBezTo>
                  <a:cubicBezTo>
                    <a:pt x="68706" y="0"/>
                    <a:pt x="0" y="68706"/>
                    <a:pt x="0" y="152681"/>
                  </a:cubicBezTo>
                  <a:cubicBezTo>
                    <a:pt x="0" y="236656"/>
                    <a:pt x="68706" y="305362"/>
                    <a:pt x="152681" y="305362"/>
                  </a:cubicBezTo>
                  <a:cubicBezTo>
                    <a:pt x="236656" y="305362"/>
                    <a:pt x="305362" y="236656"/>
                    <a:pt x="305362" y="152681"/>
                  </a:cubicBezTo>
                  <a:cubicBezTo>
                    <a:pt x="305362" y="126598"/>
                    <a:pt x="299000" y="102423"/>
                    <a:pt x="287549" y="80794"/>
                  </a:cubicBezTo>
                  <a:lnTo>
                    <a:pt x="258922" y="10942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aphic 94" descr="Database">
            <a:extLst>
              <a:ext uri="{FF2B5EF4-FFF2-40B4-BE49-F238E27FC236}">
                <a16:creationId xmlns:a16="http://schemas.microsoft.com/office/drawing/2014/main" xmlns="" id="{0C434481-B38C-42FB-B7E4-3D2C38CAA1DC}"/>
              </a:ext>
            </a:extLst>
          </p:cNvPr>
          <p:cNvGrpSpPr/>
          <p:nvPr/>
        </p:nvGrpSpPr>
        <p:grpSpPr>
          <a:xfrm>
            <a:off x="8266794" y="4610622"/>
            <a:ext cx="356256" cy="483490"/>
            <a:chOff x="2739050" y="5766101"/>
            <a:chExt cx="356256" cy="483490"/>
          </a:xfrm>
          <a:solidFill>
            <a:schemeClr val="tx1">
              <a:alpha val="60000"/>
            </a:schemeClr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C0F4DEF0-8B84-406E-8DFD-108D0948BE3D}"/>
                </a:ext>
              </a:extLst>
            </p:cNvPr>
            <p:cNvSpPr/>
            <p:nvPr/>
          </p:nvSpPr>
          <p:spPr>
            <a:xfrm>
              <a:off x="2739050" y="5766101"/>
              <a:ext cx="356256" cy="101787"/>
            </a:xfrm>
            <a:custGeom>
              <a:avLst/>
              <a:gdLst>
                <a:gd name="connsiteX0" fmla="*/ 356256 w 356255"/>
                <a:gd name="connsiteY0" fmla="*/ 50894 h 101787"/>
                <a:gd name="connsiteX1" fmla="*/ 178128 w 356255"/>
                <a:gd name="connsiteY1" fmla="*/ 101787 h 101787"/>
                <a:gd name="connsiteX2" fmla="*/ 0 w 356255"/>
                <a:gd name="connsiteY2" fmla="*/ 50894 h 101787"/>
                <a:gd name="connsiteX3" fmla="*/ 178128 w 356255"/>
                <a:gd name="connsiteY3" fmla="*/ 0 h 101787"/>
                <a:gd name="connsiteX4" fmla="*/ 356256 w 356255"/>
                <a:gd name="connsiteY4" fmla="*/ 50894 h 10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55" h="101787">
                  <a:moveTo>
                    <a:pt x="356256" y="50894"/>
                  </a:moveTo>
                  <a:cubicBezTo>
                    <a:pt x="356256" y="79001"/>
                    <a:pt x="276505" y="101787"/>
                    <a:pt x="178128" y="101787"/>
                  </a:cubicBezTo>
                  <a:cubicBezTo>
                    <a:pt x="79751" y="101787"/>
                    <a:pt x="0" y="79001"/>
                    <a:pt x="0" y="50894"/>
                  </a:cubicBezTo>
                  <a:cubicBezTo>
                    <a:pt x="0" y="22786"/>
                    <a:pt x="79751" y="0"/>
                    <a:pt x="178128" y="0"/>
                  </a:cubicBezTo>
                  <a:cubicBezTo>
                    <a:pt x="276505" y="0"/>
                    <a:pt x="356256" y="22786"/>
                    <a:pt x="356256" y="5089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0AC2B379-F6DF-4EE2-B9B2-BF05E1C7CAB7}"/>
                </a:ext>
              </a:extLst>
            </p:cNvPr>
            <p:cNvSpPr/>
            <p:nvPr/>
          </p:nvSpPr>
          <p:spPr>
            <a:xfrm>
              <a:off x="2739050" y="5842442"/>
              <a:ext cx="356256" cy="152681"/>
            </a:xfrm>
            <a:custGeom>
              <a:avLst/>
              <a:gdLst>
                <a:gd name="connsiteX0" fmla="*/ 305362 w 356255"/>
                <a:gd name="connsiteY0" fmla="*/ 101787 h 152681"/>
                <a:gd name="connsiteX1" fmla="*/ 292639 w 356255"/>
                <a:gd name="connsiteY1" fmla="*/ 89064 h 152681"/>
                <a:gd name="connsiteX2" fmla="*/ 305362 w 356255"/>
                <a:gd name="connsiteY2" fmla="*/ 76341 h 152681"/>
                <a:gd name="connsiteX3" fmla="*/ 318085 w 356255"/>
                <a:gd name="connsiteY3" fmla="*/ 89064 h 152681"/>
                <a:gd name="connsiteX4" fmla="*/ 305362 w 356255"/>
                <a:gd name="connsiteY4" fmla="*/ 101787 h 152681"/>
                <a:gd name="connsiteX5" fmla="*/ 178128 w 356255"/>
                <a:gd name="connsiteY5" fmla="*/ 50894 h 152681"/>
                <a:gd name="connsiteX6" fmla="*/ 0 w 356255"/>
                <a:gd name="connsiteY6" fmla="*/ 0 h 152681"/>
                <a:gd name="connsiteX7" fmla="*/ 0 w 356255"/>
                <a:gd name="connsiteY7" fmla="*/ 101787 h 152681"/>
                <a:gd name="connsiteX8" fmla="*/ 178128 w 356255"/>
                <a:gd name="connsiteY8" fmla="*/ 152681 h 152681"/>
                <a:gd name="connsiteX9" fmla="*/ 356256 w 356255"/>
                <a:gd name="connsiteY9" fmla="*/ 101787 h 152681"/>
                <a:gd name="connsiteX10" fmla="*/ 356256 w 356255"/>
                <a:gd name="connsiteY10" fmla="*/ 0 h 152681"/>
                <a:gd name="connsiteX11" fmla="*/ 178128 w 356255"/>
                <a:gd name="connsiteY11" fmla="*/ 50894 h 15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255" h="152681">
                  <a:moveTo>
                    <a:pt x="305362" y="101787"/>
                  </a:moveTo>
                  <a:cubicBezTo>
                    <a:pt x="297728" y="101787"/>
                    <a:pt x="292639" y="96698"/>
                    <a:pt x="292639" y="89064"/>
                  </a:cubicBezTo>
                  <a:cubicBezTo>
                    <a:pt x="292639" y="81430"/>
                    <a:pt x="297728" y="76341"/>
                    <a:pt x="305362" y="76341"/>
                  </a:cubicBezTo>
                  <a:cubicBezTo>
                    <a:pt x="312996" y="76341"/>
                    <a:pt x="318085" y="81430"/>
                    <a:pt x="318085" y="89064"/>
                  </a:cubicBezTo>
                  <a:cubicBezTo>
                    <a:pt x="318085" y="96698"/>
                    <a:pt x="312996" y="101787"/>
                    <a:pt x="305362" y="101787"/>
                  </a:cubicBezTo>
                  <a:close/>
                  <a:moveTo>
                    <a:pt x="178128" y="50894"/>
                  </a:moveTo>
                  <a:cubicBezTo>
                    <a:pt x="80158" y="50894"/>
                    <a:pt x="0" y="27992"/>
                    <a:pt x="0" y="0"/>
                  </a:cubicBezTo>
                  <a:lnTo>
                    <a:pt x="0" y="101787"/>
                  </a:lnTo>
                  <a:cubicBezTo>
                    <a:pt x="0" y="129779"/>
                    <a:pt x="80158" y="152681"/>
                    <a:pt x="178128" y="152681"/>
                  </a:cubicBezTo>
                  <a:cubicBezTo>
                    <a:pt x="276098" y="152681"/>
                    <a:pt x="356256" y="129779"/>
                    <a:pt x="356256" y="101787"/>
                  </a:cubicBezTo>
                  <a:lnTo>
                    <a:pt x="356256" y="0"/>
                  </a:lnTo>
                  <a:cubicBezTo>
                    <a:pt x="356256" y="27992"/>
                    <a:pt x="276098" y="50894"/>
                    <a:pt x="178128" y="5089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65ADAA2A-FD8D-4D2F-A4A6-3FFB947810EE}"/>
                </a:ext>
              </a:extLst>
            </p:cNvPr>
            <p:cNvSpPr/>
            <p:nvPr/>
          </p:nvSpPr>
          <p:spPr>
            <a:xfrm>
              <a:off x="2739050" y="5969676"/>
              <a:ext cx="356256" cy="152681"/>
            </a:xfrm>
            <a:custGeom>
              <a:avLst/>
              <a:gdLst>
                <a:gd name="connsiteX0" fmla="*/ 305362 w 356255"/>
                <a:gd name="connsiteY0" fmla="*/ 101787 h 152681"/>
                <a:gd name="connsiteX1" fmla="*/ 292639 w 356255"/>
                <a:gd name="connsiteY1" fmla="*/ 89064 h 152681"/>
                <a:gd name="connsiteX2" fmla="*/ 305362 w 356255"/>
                <a:gd name="connsiteY2" fmla="*/ 76341 h 152681"/>
                <a:gd name="connsiteX3" fmla="*/ 318085 w 356255"/>
                <a:gd name="connsiteY3" fmla="*/ 89064 h 152681"/>
                <a:gd name="connsiteX4" fmla="*/ 305362 w 356255"/>
                <a:gd name="connsiteY4" fmla="*/ 101787 h 152681"/>
                <a:gd name="connsiteX5" fmla="*/ 178128 w 356255"/>
                <a:gd name="connsiteY5" fmla="*/ 50894 h 152681"/>
                <a:gd name="connsiteX6" fmla="*/ 0 w 356255"/>
                <a:gd name="connsiteY6" fmla="*/ 0 h 152681"/>
                <a:gd name="connsiteX7" fmla="*/ 0 w 356255"/>
                <a:gd name="connsiteY7" fmla="*/ 101787 h 152681"/>
                <a:gd name="connsiteX8" fmla="*/ 178128 w 356255"/>
                <a:gd name="connsiteY8" fmla="*/ 152681 h 152681"/>
                <a:gd name="connsiteX9" fmla="*/ 356256 w 356255"/>
                <a:gd name="connsiteY9" fmla="*/ 101787 h 152681"/>
                <a:gd name="connsiteX10" fmla="*/ 356256 w 356255"/>
                <a:gd name="connsiteY10" fmla="*/ 0 h 152681"/>
                <a:gd name="connsiteX11" fmla="*/ 178128 w 356255"/>
                <a:gd name="connsiteY11" fmla="*/ 50894 h 15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255" h="152681">
                  <a:moveTo>
                    <a:pt x="305362" y="101787"/>
                  </a:moveTo>
                  <a:cubicBezTo>
                    <a:pt x="297728" y="101787"/>
                    <a:pt x="292639" y="96698"/>
                    <a:pt x="292639" y="89064"/>
                  </a:cubicBezTo>
                  <a:cubicBezTo>
                    <a:pt x="292639" y="81430"/>
                    <a:pt x="297728" y="76341"/>
                    <a:pt x="305362" y="76341"/>
                  </a:cubicBezTo>
                  <a:cubicBezTo>
                    <a:pt x="312996" y="76341"/>
                    <a:pt x="318085" y="81430"/>
                    <a:pt x="318085" y="89064"/>
                  </a:cubicBezTo>
                  <a:cubicBezTo>
                    <a:pt x="318085" y="96698"/>
                    <a:pt x="312996" y="101787"/>
                    <a:pt x="305362" y="101787"/>
                  </a:cubicBezTo>
                  <a:close/>
                  <a:moveTo>
                    <a:pt x="178128" y="50894"/>
                  </a:moveTo>
                  <a:cubicBezTo>
                    <a:pt x="80158" y="50894"/>
                    <a:pt x="0" y="27992"/>
                    <a:pt x="0" y="0"/>
                  </a:cubicBezTo>
                  <a:lnTo>
                    <a:pt x="0" y="101787"/>
                  </a:lnTo>
                  <a:cubicBezTo>
                    <a:pt x="0" y="129779"/>
                    <a:pt x="80158" y="152681"/>
                    <a:pt x="178128" y="152681"/>
                  </a:cubicBezTo>
                  <a:cubicBezTo>
                    <a:pt x="276098" y="152681"/>
                    <a:pt x="356256" y="129779"/>
                    <a:pt x="356256" y="101787"/>
                  </a:cubicBezTo>
                  <a:lnTo>
                    <a:pt x="356256" y="0"/>
                  </a:lnTo>
                  <a:cubicBezTo>
                    <a:pt x="356256" y="27992"/>
                    <a:pt x="276098" y="50894"/>
                    <a:pt x="178128" y="5089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A60021A0-E217-4D46-A442-65A0D651F876}"/>
                </a:ext>
              </a:extLst>
            </p:cNvPr>
            <p:cNvSpPr/>
            <p:nvPr/>
          </p:nvSpPr>
          <p:spPr>
            <a:xfrm>
              <a:off x="2739050" y="6096910"/>
              <a:ext cx="356256" cy="152681"/>
            </a:xfrm>
            <a:custGeom>
              <a:avLst/>
              <a:gdLst>
                <a:gd name="connsiteX0" fmla="*/ 305362 w 356255"/>
                <a:gd name="connsiteY0" fmla="*/ 101787 h 152681"/>
                <a:gd name="connsiteX1" fmla="*/ 292639 w 356255"/>
                <a:gd name="connsiteY1" fmla="*/ 89064 h 152681"/>
                <a:gd name="connsiteX2" fmla="*/ 305362 w 356255"/>
                <a:gd name="connsiteY2" fmla="*/ 76341 h 152681"/>
                <a:gd name="connsiteX3" fmla="*/ 318085 w 356255"/>
                <a:gd name="connsiteY3" fmla="*/ 89064 h 152681"/>
                <a:gd name="connsiteX4" fmla="*/ 305362 w 356255"/>
                <a:gd name="connsiteY4" fmla="*/ 101787 h 152681"/>
                <a:gd name="connsiteX5" fmla="*/ 178128 w 356255"/>
                <a:gd name="connsiteY5" fmla="*/ 50894 h 152681"/>
                <a:gd name="connsiteX6" fmla="*/ 0 w 356255"/>
                <a:gd name="connsiteY6" fmla="*/ 0 h 152681"/>
                <a:gd name="connsiteX7" fmla="*/ 0 w 356255"/>
                <a:gd name="connsiteY7" fmla="*/ 101787 h 152681"/>
                <a:gd name="connsiteX8" fmla="*/ 178128 w 356255"/>
                <a:gd name="connsiteY8" fmla="*/ 152681 h 152681"/>
                <a:gd name="connsiteX9" fmla="*/ 356256 w 356255"/>
                <a:gd name="connsiteY9" fmla="*/ 101787 h 152681"/>
                <a:gd name="connsiteX10" fmla="*/ 356256 w 356255"/>
                <a:gd name="connsiteY10" fmla="*/ 0 h 152681"/>
                <a:gd name="connsiteX11" fmla="*/ 178128 w 356255"/>
                <a:gd name="connsiteY11" fmla="*/ 50894 h 15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255" h="152681">
                  <a:moveTo>
                    <a:pt x="305362" y="101787"/>
                  </a:moveTo>
                  <a:cubicBezTo>
                    <a:pt x="297728" y="101787"/>
                    <a:pt x="292639" y="96698"/>
                    <a:pt x="292639" y="89064"/>
                  </a:cubicBezTo>
                  <a:cubicBezTo>
                    <a:pt x="292639" y="81430"/>
                    <a:pt x="297728" y="76341"/>
                    <a:pt x="305362" y="76341"/>
                  </a:cubicBezTo>
                  <a:cubicBezTo>
                    <a:pt x="312996" y="76341"/>
                    <a:pt x="318085" y="81430"/>
                    <a:pt x="318085" y="89064"/>
                  </a:cubicBezTo>
                  <a:cubicBezTo>
                    <a:pt x="318085" y="96698"/>
                    <a:pt x="312996" y="101787"/>
                    <a:pt x="305362" y="101787"/>
                  </a:cubicBezTo>
                  <a:close/>
                  <a:moveTo>
                    <a:pt x="178128" y="50894"/>
                  </a:moveTo>
                  <a:cubicBezTo>
                    <a:pt x="80158" y="50894"/>
                    <a:pt x="0" y="27992"/>
                    <a:pt x="0" y="0"/>
                  </a:cubicBezTo>
                  <a:lnTo>
                    <a:pt x="0" y="101787"/>
                  </a:lnTo>
                  <a:cubicBezTo>
                    <a:pt x="0" y="129779"/>
                    <a:pt x="80158" y="152681"/>
                    <a:pt x="178128" y="152681"/>
                  </a:cubicBezTo>
                  <a:cubicBezTo>
                    <a:pt x="276098" y="152681"/>
                    <a:pt x="356256" y="129779"/>
                    <a:pt x="356256" y="101787"/>
                  </a:cubicBezTo>
                  <a:lnTo>
                    <a:pt x="356256" y="0"/>
                  </a:lnTo>
                  <a:cubicBezTo>
                    <a:pt x="356256" y="27992"/>
                    <a:pt x="276098" y="50894"/>
                    <a:pt x="178128" y="5089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051A8D-AADE-4BE2-9192-6725ECD59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333" y="3564637"/>
            <a:ext cx="883795" cy="883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D38CBC-A2EC-4FF5-BD20-215CE7720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9964" y="3625814"/>
            <a:ext cx="668643" cy="668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5F920E-D9DD-4FE9-B17D-60AF4211A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9315" y="4414510"/>
            <a:ext cx="896432" cy="893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11BB90-BCC8-4740-8C01-5182C296C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486" y="2785641"/>
            <a:ext cx="895333" cy="895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C2951E6-FF64-4C91-A8B1-4D5367F934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3015" y="2489547"/>
            <a:ext cx="809135" cy="809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889A87-EDB7-43A9-B289-141E57AFD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3829" y="2516841"/>
            <a:ext cx="535122" cy="63079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9A03DE0-54CA-B54B-85C7-ADB256D019FA}"/>
              </a:ext>
            </a:extLst>
          </p:cNvPr>
          <p:cNvSpPr txBox="1"/>
          <p:nvPr/>
        </p:nvSpPr>
        <p:spPr>
          <a:xfrm>
            <a:off x="185465" y="6030109"/>
            <a:ext cx="609814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United Nations</a:t>
            </a:r>
          </a:p>
          <a:p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International Telecommunication Union and World Summit of the Information Society</a:t>
            </a:r>
            <a:endParaRPr lang="x-none" sz="1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Mauritius </a:t>
            </a:r>
            <a:r>
              <a:rPr lang="en-US" sz="11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InfoHighway</a:t>
            </a:r>
            <a:endParaRPr lang="x-none" sz="1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MITCI Mobile </a:t>
            </a:r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x-none" sz="1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F6FE78A-3A90-6E45-BAFE-657DA8FA6556}"/>
              </a:ext>
            </a:extLst>
          </p:cNvPr>
          <p:cNvSpPr txBox="1"/>
          <p:nvPr/>
        </p:nvSpPr>
        <p:spPr>
          <a:xfrm>
            <a:off x="7616102" y="6080276"/>
            <a:ext cx="33092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Government Portal of Mauritius</a:t>
            </a:r>
            <a:endParaRPr lang="x-none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Open Data Mauritius</a:t>
            </a:r>
            <a:endParaRPr lang="x-none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National Geoportal Mauritius</a:t>
            </a:r>
            <a:r>
              <a:rPr lang="x-none" sz="1100" dirty="0">
                <a:solidFill>
                  <a:srgbClr val="FF0000"/>
                </a:solidFill>
                <a:effectLst/>
              </a:rPr>
              <a:t> </a:t>
            </a:r>
            <a:endParaRPr lang="x-none" sz="11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636DA60-C810-3049-A1F2-C13EE97F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C6E9-AF6F-484B-88AB-A15C41877A17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998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{F5193BBB-CEDD-D749-A93D-49FDCE39BE6B}tf10001060</Template>
  <TotalTime>940</TotalTime>
  <Words>995</Words>
  <Application>Microsoft Macintosh PowerPoint</Application>
  <PresentationFormat>Custom</PresentationFormat>
  <Paragraphs>147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 Development through Digital Technologies</vt:lpstr>
      <vt:lpstr>Digital Mauritius ….</vt:lpstr>
      <vt:lpstr>Digital Mauritius … (Cont’d)</vt:lpstr>
      <vt:lpstr>Slide 4</vt:lpstr>
      <vt:lpstr>MoKloud</vt:lpstr>
      <vt:lpstr>MoKloud</vt:lpstr>
      <vt:lpstr>Digital Mauritius … (Cont’d)</vt:lpstr>
      <vt:lpstr>Legislations …</vt:lpstr>
      <vt:lpstr>Digital Government Dashboard</vt:lpstr>
      <vt:lpstr>Major Digital Government Projects</vt:lpstr>
      <vt:lpstr>Major Digital Government Projects (II)</vt:lpstr>
      <vt:lpstr>Challenges to harnessing ICT technologies in pursuing national SDGs</vt:lpstr>
      <vt:lpstr>Challenges to harnessing ICT technologies in pursuing national SDGs</vt:lpstr>
      <vt:lpstr>Challenges to harnessing ICT technologies in pursuing national SDGs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Yeshika Khuttur</cp:lastModifiedBy>
  <cp:revision>23</cp:revision>
  <dcterms:created xsi:type="dcterms:W3CDTF">2021-12-15T06:26:45Z</dcterms:created>
  <dcterms:modified xsi:type="dcterms:W3CDTF">2022-04-27T12:34:04Z</dcterms:modified>
</cp:coreProperties>
</file>